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3300"/>
    <a:srgbClr val="C0504D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290" y="-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2014-08-16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2099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2014-08-16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632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2014-08-16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22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2014-08-16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188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2014-08-16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257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2014-08-16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3732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2014-08-16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8101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2014-08-16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530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2014-08-16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619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2014-08-16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4862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4CEC-ADFB-4125-9259-1328F1326922}" type="datetimeFigureOut">
              <a:rPr lang="fr-CA" smtClean="0"/>
              <a:t>2014-08-16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855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84CEC-ADFB-4125-9259-1328F1326922}" type="datetimeFigureOut">
              <a:rPr lang="fr-CA" smtClean="0"/>
              <a:t>2014-08-16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0F5BC-E2AF-4AE0-B6E0-CD3B5408EE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0052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ZoneTexte 36"/>
          <p:cNvSpPr txBox="1"/>
          <p:nvPr/>
        </p:nvSpPr>
        <p:spPr>
          <a:xfrm>
            <a:off x="4731552" y="8828800"/>
            <a:ext cx="20977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800" b="1" dirty="0" smtClean="0"/>
              <a:t>Par http://stephanecote.org</a:t>
            </a:r>
          </a:p>
        </p:txBody>
      </p:sp>
      <p:grpSp>
        <p:nvGrpSpPr>
          <p:cNvPr id="28" name="Groupe 27"/>
          <p:cNvGrpSpPr/>
          <p:nvPr/>
        </p:nvGrpSpPr>
        <p:grpSpPr>
          <a:xfrm rot="16200000">
            <a:off x="-935522" y="1368071"/>
            <a:ext cx="8729044" cy="6407860"/>
            <a:chOff x="60071" y="175585"/>
            <a:chExt cx="8904417" cy="6407860"/>
          </a:xfrm>
        </p:grpSpPr>
        <p:grpSp>
          <p:nvGrpSpPr>
            <p:cNvPr id="29" name="Groupe 28"/>
            <p:cNvGrpSpPr/>
            <p:nvPr/>
          </p:nvGrpSpPr>
          <p:grpSpPr>
            <a:xfrm>
              <a:off x="755576" y="2171605"/>
              <a:ext cx="7357451" cy="2592291"/>
              <a:chOff x="395522" y="2204861"/>
              <a:chExt cx="8340318" cy="2896728"/>
            </a:xfrm>
          </p:grpSpPr>
          <p:sp>
            <p:nvSpPr>
              <p:cNvPr id="60" name="Ellipse 4"/>
              <p:cNvSpPr/>
              <p:nvPr/>
            </p:nvSpPr>
            <p:spPr>
              <a:xfrm>
                <a:off x="395522" y="2204861"/>
                <a:ext cx="2693705" cy="2896728"/>
              </a:xfrm>
              <a:custGeom>
                <a:avLst/>
                <a:gdLst>
                  <a:gd name="connsiteX0" fmla="*/ 0 w 3096344"/>
                  <a:gd name="connsiteY0" fmla="*/ 1512168 h 3024336"/>
                  <a:gd name="connsiteX1" fmla="*/ 1548172 w 3096344"/>
                  <a:gd name="connsiteY1" fmla="*/ 0 h 3024336"/>
                  <a:gd name="connsiteX2" fmla="*/ 3096344 w 3096344"/>
                  <a:gd name="connsiteY2" fmla="*/ 1512168 h 3024336"/>
                  <a:gd name="connsiteX3" fmla="*/ 1548172 w 3096344"/>
                  <a:gd name="connsiteY3" fmla="*/ 3024336 h 3024336"/>
                  <a:gd name="connsiteX4" fmla="*/ 0 w 3096344"/>
                  <a:gd name="connsiteY4" fmla="*/ 1512168 h 3024336"/>
                  <a:gd name="connsiteX0" fmla="*/ 3096344 w 3187784"/>
                  <a:gd name="connsiteY0" fmla="*/ 1512168 h 3024336"/>
                  <a:gd name="connsiteX1" fmla="*/ 1548172 w 3187784"/>
                  <a:gd name="connsiteY1" fmla="*/ 3024336 h 3024336"/>
                  <a:gd name="connsiteX2" fmla="*/ 0 w 3187784"/>
                  <a:gd name="connsiteY2" fmla="*/ 1512168 h 3024336"/>
                  <a:gd name="connsiteX3" fmla="*/ 1548172 w 3187784"/>
                  <a:gd name="connsiteY3" fmla="*/ 0 h 3024336"/>
                  <a:gd name="connsiteX4" fmla="*/ 3187784 w 3187784"/>
                  <a:gd name="connsiteY4" fmla="*/ 1603608 h 3024336"/>
                  <a:gd name="connsiteX0" fmla="*/ 3096344 w 3187784"/>
                  <a:gd name="connsiteY0" fmla="*/ 1522269 h 3034437"/>
                  <a:gd name="connsiteX1" fmla="*/ 1548172 w 3187784"/>
                  <a:gd name="connsiteY1" fmla="*/ 3034437 h 3034437"/>
                  <a:gd name="connsiteX2" fmla="*/ 0 w 3187784"/>
                  <a:gd name="connsiteY2" fmla="*/ 1522269 h 3034437"/>
                  <a:gd name="connsiteX3" fmla="*/ 1548172 w 3187784"/>
                  <a:gd name="connsiteY3" fmla="*/ 10101 h 3034437"/>
                  <a:gd name="connsiteX4" fmla="*/ 2976314 w 3187784"/>
                  <a:gd name="connsiteY4" fmla="*/ 898957 h 3034437"/>
                  <a:gd name="connsiteX5" fmla="*/ 3187784 w 3187784"/>
                  <a:gd name="connsiteY5" fmla="*/ 1613709 h 3034437"/>
                  <a:gd name="connsiteX0" fmla="*/ 3096344 w 3187784"/>
                  <a:gd name="connsiteY0" fmla="*/ 1523346 h 3035514"/>
                  <a:gd name="connsiteX1" fmla="*/ 1548172 w 3187784"/>
                  <a:gd name="connsiteY1" fmla="*/ 3035514 h 3035514"/>
                  <a:gd name="connsiteX2" fmla="*/ 0 w 3187784"/>
                  <a:gd name="connsiteY2" fmla="*/ 1523346 h 3035514"/>
                  <a:gd name="connsiteX3" fmla="*/ 1548172 w 3187784"/>
                  <a:gd name="connsiteY3" fmla="*/ 11178 h 3035514"/>
                  <a:gd name="connsiteX4" fmla="*/ 2976314 w 3187784"/>
                  <a:gd name="connsiteY4" fmla="*/ 900034 h 3035514"/>
                  <a:gd name="connsiteX5" fmla="*/ 3187784 w 3187784"/>
                  <a:gd name="connsiteY5" fmla="*/ 1614786 h 3035514"/>
                  <a:gd name="connsiteX0" fmla="*/ 3096344 w 3187784"/>
                  <a:gd name="connsiteY0" fmla="*/ 1512177 h 3024345"/>
                  <a:gd name="connsiteX1" fmla="*/ 1548172 w 3187784"/>
                  <a:gd name="connsiteY1" fmla="*/ 3024345 h 3024345"/>
                  <a:gd name="connsiteX2" fmla="*/ 0 w 3187784"/>
                  <a:gd name="connsiteY2" fmla="*/ 1512177 h 3024345"/>
                  <a:gd name="connsiteX3" fmla="*/ 1548172 w 3187784"/>
                  <a:gd name="connsiteY3" fmla="*/ 9 h 3024345"/>
                  <a:gd name="connsiteX4" fmla="*/ 2976314 w 3187784"/>
                  <a:gd name="connsiteY4" fmla="*/ 888865 h 3024345"/>
                  <a:gd name="connsiteX5" fmla="*/ 3187784 w 3187784"/>
                  <a:gd name="connsiteY5" fmla="*/ 1603617 h 3024345"/>
                  <a:gd name="connsiteX0" fmla="*/ 3096344 w 3187784"/>
                  <a:gd name="connsiteY0" fmla="*/ 1512199 h 3024367"/>
                  <a:gd name="connsiteX1" fmla="*/ 1548172 w 3187784"/>
                  <a:gd name="connsiteY1" fmla="*/ 3024367 h 3024367"/>
                  <a:gd name="connsiteX2" fmla="*/ 0 w 3187784"/>
                  <a:gd name="connsiteY2" fmla="*/ 1512199 h 3024367"/>
                  <a:gd name="connsiteX3" fmla="*/ 1548172 w 3187784"/>
                  <a:gd name="connsiteY3" fmla="*/ 31 h 3024367"/>
                  <a:gd name="connsiteX4" fmla="*/ 2976314 w 3187784"/>
                  <a:gd name="connsiteY4" fmla="*/ 888887 h 3024367"/>
                  <a:gd name="connsiteX5" fmla="*/ 3187784 w 3187784"/>
                  <a:gd name="connsiteY5" fmla="*/ 1603639 h 3024367"/>
                  <a:gd name="connsiteX0" fmla="*/ 3096344 w 3187784"/>
                  <a:gd name="connsiteY0" fmla="*/ 1512199 h 3024367"/>
                  <a:gd name="connsiteX1" fmla="*/ 1548172 w 3187784"/>
                  <a:gd name="connsiteY1" fmla="*/ 3024367 h 3024367"/>
                  <a:gd name="connsiteX2" fmla="*/ 0 w 3187784"/>
                  <a:gd name="connsiteY2" fmla="*/ 1512199 h 3024367"/>
                  <a:gd name="connsiteX3" fmla="*/ 1548172 w 3187784"/>
                  <a:gd name="connsiteY3" fmla="*/ 31 h 3024367"/>
                  <a:gd name="connsiteX4" fmla="*/ 2976314 w 3187784"/>
                  <a:gd name="connsiteY4" fmla="*/ 888887 h 3024367"/>
                  <a:gd name="connsiteX5" fmla="*/ 3187784 w 3187784"/>
                  <a:gd name="connsiteY5" fmla="*/ 1603639 h 3024367"/>
                  <a:gd name="connsiteX0" fmla="*/ 3096344 w 3096344"/>
                  <a:gd name="connsiteY0" fmla="*/ 1512199 h 3024367"/>
                  <a:gd name="connsiteX1" fmla="*/ 1548172 w 3096344"/>
                  <a:gd name="connsiteY1" fmla="*/ 3024367 h 3024367"/>
                  <a:gd name="connsiteX2" fmla="*/ 0 w 3096344"/>
                  <a:gd name="connsiteY2" fmla="*/ 1512199 h 3024367"/>
                  <a:gd name="connsiteX3" fmla="*/ 1548172 w 3096344"/>
                  <a:gd name="connsiteY3" fmla="*/ 31 h 3024367"/>
                  <a:gd name="connsiteX4" fmla="*/ 2976314 w 3096344"/>
                  <a:gd name="connsiteY4" fmla="*/ 888887 h 3024367"/>
                  <a:gd name="connsiteX0" fmla="*/ 3096344 w 3096344"/>
                  <a:gd name="connsiteY0" fmla="*/ 1512199 h 3037508"/>
                  <a:gd name="connsiteX1" fmla="*/ 2919164 w 3096344"/>
                  <a:gd name="connsiteY1" fmla="*/ 2207148 h 3037508"/>
                  <a:gd name="connsiteX2" fmla="*/ 1548172 w 3096344"/>
                  <a:gd name="connsiteY2" fmla="*/ 3024367 h 3037508"/>
                  <a:gd name="connsiteX3" fmla="*/ 0 w 3096344"/>
                  <a:gd name="connsiteY3" fmla="*/ 1512199 h 3037508"/>
                  <a:gd name="connsiteX4" fmla="*/ 1548172 w 3096344"/>
                  <a:gd name="connsiteY4" fmla="*/ 31 h 3037508"/>
                  <a:gd name="connsiteX5" fmla="*/ 2976314 w 3096344"/>
                  <a:gd name="connsiteY5" fmla="*/ 888887 h 3037508"/>
                  <a:gd name="connsiteX0" fmla="*/ 3096344 w 3096344"/>
                  <a:gd name="connsiteY0" fmla="*/ 1512199 h 3039697"/>
                  <a:gd name="connsiteX1" fmla="*/ 2919164 w 3096344"/>
                  <a:gd name="connsiteY1" fmla="*/ 2207148 h 3039697"/>
                  <a:gd name="connsiteX2" fmla="*/ 1548172 w 3096344"/>
                  <a:gd name="connsiteY2" fmla="*/ 3024367 h 3039697"/>
                  <a:gd name="connsiteX3" fmla="*/ 0 w 3096344"/>
                  <a:gd name="connsiteY3" fmla="*/ 1512199 h 3039697"/>
                  <a:gd name="connsiteX4" fmla="*/ 1548172 w 3096344"/>
                  <a:gd name="connsiteY4" fmla="*/ 31 h 3039697"/>
                  <a:gd name="connsiteX5" fmla="*/ 2976314 w 3096344"/>
                  <a:gd name="connsiteY5" fmla="*/ 888887 h 3039697"/>
                  <a:gd name="connsiteX0" fmla="*/ 3096344 w 3096344"/>
                  <a:gd name="connsiteY0" fmla="*/ 1512199 h 3024370"/>
                  <a:gd name="connsiteX1" fmla="*/ 2919164 w 3096344"/>
                  <a:gd name="connsiteY1" fmla="*/ 2207148 h 3024370"/>
                  <a:gd name="connsiteX2" fmla="*/ 1548172 w 3096344"/>
                  <a:gd name="connsiteY2" fmla="*/ 3024367 h 3024370"/>
                  <a:gd name="connsiteX3" fmla="*/ 0 w 3096344"/>
                  <a:gd name="connsiteY3" fmla="*/ 1512199 h 3024370"/>
                  <a:gd name="connsiteX4" fmla="*/ 1548172 w 3096344"/>
                  <a:gd name="connsiteY4" fmla="*/ 31 h 3024370"/>
                  <a:gd name="connsiteX5" fmla="*/ 2976314 w 3096344"/>
                  <a:gd name="connsiteY5" fmla="*/ 888887 h 3024370"/>
                  <a:gd name="connsiteX0" fmla="*/ 2919164 w 2976314"/>
                  <a:gd name="connsiteY0" fmla="*/ 2207148 h 3024370"/>
                  <a:gd name="connsiteX1" fmla="*/ 1548172 w 2976314"/>
                  <a:gd name="connsiteY1" fmla="*/ 3024367 h 3024370"/>
                  <a:gd name="connsiteX2" fmla="*/ 0 w 2976314"/>
                  <a:gd name="connsiteY2" fmla="*/ 1512199 h 3024370"/>
                  <a:gd name="connsiteX3" fmla="*/ 1548172 w 2976314"/>
                  <a:gd name="connsiteY3" fmla="*/ 31 h 3024370"/>
                  <a:gd name="connsiteX4" fmla="*/ 2976314 w 2976314"/>
                  <a:gd name="connsiteY4" fmla="*/ 888887 h 3024370"/>
                  <a:gd name="connsiteX0" fmla="*/ 2919175 w 2976325"/>
                  <a:gd name="connsiteY0" fmla="*/ 2207148 h 3024370"/>
                  <a:gd name="connsiteX1" fmla="*/ 1548183 w 2976325"/>
                  <a:gd name="connsiteY1" fmla="*/ 3024367 h 3024370"/>
                  <a:gd name="connsiteX2" fmla="*/ 11 w 2976325"/>
                  <a:gd name="connsiteY2" fmla="*/ 1512199 h 3024370"/>
                  <a:gd name="connsiteX3" fmla="*/ 1548183 w 2976325"/>
                  <a:gd name="connsiteY3" fmla="*/ 31 h 3024370"/>
                  <a:gd name="connsiteX4" fmla="*/ 2976325 w 2976325"/>
                  <a:gd name="connsiteY4" fmla="*/ 888887 h 3024370"/>
                  <a:gd name="connsiteX0" fmla="*/ 2919176 w 2976326"/>
                  <a:gd name="connsiteY0" fmla="*/ 2207148 h 3024370"/>
                  <a:gd name="connsiteX1" fmla="*/ 1548184 w 2976326"/>
                  <a:gd name="connsiteY1" fmla="*/ 3024367 h 3024370"/>
                  <a:gd name="connsiteX2" fmla="*/ 12 w 2976326"/>
                  <a:gd name="connsiteY2" fmla="*/ 1512199 h 3024370"/>
                  <a:gd name="connsiteX3" fmla="*/ 1548184 w 2976326"/>
                  <a:gd name="connsiteY3" fmla="*/ 31 h 3024370"/>
                  <a:gd name="connsiteX4" fmla="*/ 2976326 w 2976326"/>
                  <a:gd name="connsiteY4" fmla="*/ 888887 h 3024370"/>
                  <a:gd name="connsiteX0" fmla="*/ 2945845 w 2976325"/>
                  <a:gd name="connsiteY0" fmla="*/ 2227038 h 3040932"/>
                  <a:gd name="connsiteX1" fmla="*/ 1548183 w 2976325"/>
                  <a:gd name="connsiteY1" fmla="*/ 3024367 h 3040932"/>
                  <a:gd name="connsiteX2" fmla="*/ 11 w 2976325"/>
                  <a:gd name="connsiteY2" fmla="*/ 1512199 h 3040932"/>
                  <a:gd name="connsiteX3" fmla="*/ 1548183 w 2976325"/>
                  <a:gd name="connsiteY3" fmla="*/ 31 h 3040932"/>
                  <a:gd name="connsiteX4" fmla="*/ 2976325 w 2976325"/>
                  <a:gd name="connsiteY4" fmla="*/ 888887 h 3040932"/>
                  <a:gd name="connsiteX0" fmla="*/ 2964895 w 2976325"/>
                  <a:gd name="connsiteY0" fmla="*/ 2219082 h 3040429"/>
                  <a:gd name="connsiteX1" fmla="*/ 1548183 w 2976325"/>
                  <a:gd name="connsiteY1" fmla="*/ 3024367 h 3040429"/>
                  <a:gd name="connsiteX2" fmla="*/ 11 w 2976325"/>
                  <a:gd name="connsiteY2" fmla="*/ 1512199 h 3040429"/>
                  <a:gd name="connsiteX3" fmla="*/ 1548183 w 2976325"/>
                  <a:gd name="connsiteY3" fmla="*/ 31 h 3040429"/>
                  <a:gd name="connsiteX4" fmla="*/ 2976325 w 2976325"/>
                  <a:gd name="connsiteY4" fmla="*/ 888887 h 3040429"/>
                  <a:gd name="connsiteX0" fmla="*/ 2957275 w 2976325"/>
                  <a:gd name="connsiteY0" fmla="*/ 2199193 h 3039224"/>
                  <a:gd name="connsiteX1" fmla="*/ 1548183 w 2976325"/>
                  <a:gd name="connsiteY1" fmla="*/ 3024367 h 3039224"/>
                  <a:gd name="connsiteX2" fmla="*/ 11 w 2976325"/>
                  <a:gd name="connsiteY2" fmla="*/ 1512199 h 3039224"/>
                  <a:gd name="connsiteX3" fmla="*/ 1548183 w 2976325"/>
                  <a:gd name="connsiteY3" fmla="*/ 31 h 3039224"/>
                  <a:gd name="connsiteX4" fmla="*/ 2976325 w 2976325"/>
                  <a:gd name="connsiteY4" fmla="*/ 888887 h 3039224"/>
                  <a:gd name="connsiteX0" fmla="*/ 2957275 w 2976325"/>
                  <a:gd name="connsiteY0" fmla="*/ 2199193 h 3024368"/>
                  <a:gd name="connsiteX1" fmla="*/ 1548183 w 2976325"/>
                  <a:gd name="connsiteY1" fmla="*/ 3024367 h 3024368"/>
                  <a:gd name="connsiteX2" fmla="*/ 11 w 2976325"/>
                  <a:gd name="connsiteY2" fmla="*/ 1512199 h 3024368"/>
                  <a:gd name="connsiteX3" fmla="*/ 1548183 w 2976325"/>
                  <a:gd name="connsiteY3" fmla="*/ 31 h 3024368"/>
                  <a:gd name="connsiteX4" fmla="*/ 2976325 w 2976325"/>
                  <a:gd name="connsiteY4" fmla="*/ 888887 h 3024368"/>
                  <a:gd name="connsiteX0" fmla="*/ 2957275 w 2957275"/>
                  <a:gd name="connsiteY0" fmla="*/ 2209098 h 3034273"/>
                  <a:gd name="connsiteX1" fmla="*/ 1548183 w 2957275"/>
                  <a:gd name="connsiteY1" fmla="*/ 3034272 h 3034273"/>
                  <a:gd name="connsiteX2" fmla="*/ 11 w 2957275"/>
                  <a:gd name="connsiteY2" fmla="*/ 1522104 h 3034273"/>
                  <a:gd name="connsiteX3" fmla="*/ 1548183 w 2957275"/>
                  <a:gd name="connsiteY3" fmla="*/ 9936 h 3034273"/>
                  <a:gd name="connsiteX4" fmla="*/ 2947750 w 2957275"/>
                  <a:gd name="connsiteY4" fmla="*/ 926637 h 3034273"/>
                  <a:gd name="connsiteX0" fmla="*/ 2957275 w 2962990"/>
                  <a:gd name="connsiteY0" fmla="*/ 2207730 h 3032905"/>
                  <a:gd name="connsiteX1" fmla="*/ 1548183 w 2962990"/>
                  <a:gd name="connsiteY1" fmla="*/ 3032904 h 3032905"/>
                  <a:gd name="connsiteX2" fmla="*/ 11 w 2962990"/>
                  <a:gd name="connsiteY2" fmla="*/ 1520736 h 3032905"/>
                  <a:gd name="connsiteX3" fmla="*/ 1548183 w 2962990"/>
                  <a:gd name="connsiteY3" fmla="*/ 8568 h 3032905"/>
                  <a:gd name="connsiteX4" fmla="*/ 2962990 w 2962990"/>
                  <a:gd name="connsiteY4" fmla="*/ 959081 h 3032905"/>
                  <a:gd name="connsiteX0" fmla="*/ 2957275 w 2983945"/>
                  <a:gd name="connsiteY0" fmla="*/ 2207654 h 3032829"/>
                  <a:gd name="connsiteX1" fmla="*/ 1548183 w 2983945"/>
                  <a:gd name="connsiteY1" fmla="*/ 3032828 h 3032829"/>
                  <a:gd name="connsiteX2" fmla="*/ 11 w 2983945"/>
                  <a:gd name="connsiteY2" fmla="*/ 1520660 h 3032829"/>
                  <a:gd name="connsiteX3" fmla="*/ 1548183 w 2983945"/>
                  <a:gd name="connsiteY3" fmla="*/ 8492 h 3032829"/>
                  <a:gd name="connsiteX4" fmla="*/ 2983945 w 2983945"/>
                  <a:gd name="connsiteY4" fmla="*/ 960994 h 3032829"/>
                  <a:gd name="connsiteX0" fmla="*/ 2957275 w 2982040"/>
                  <a:gd name="connsiteY0" fmla="*/ 2207064 h 3032239"/>
                  <a:gd name="connsiteX1" fmla="*/ 1548183 w 2982040"/>
                  <a:gd name="connsiteY1" fmla="*/ 3032238 h 3032239"/>
                  <a:gd name="connsiteX2" fmla="*/ 11 w 2982040"/>
                  <a:gd name="connsiteY2" fmla="*/ 1520070 h 3032239"/>
                  <a:gd name="connsiteX3" fmla="*/ 1548183 w 2982040"/>
                  <a:gd name="connsiteY3" fmla="*/ 7902 h 3032239"/>
                  <a:gd name="connsiteX4" fmla="*/ 2982040 w 2982040"/>
                  <a:gd name="connsiteY4" fmla="*/ 976315 h 3032239"/>
                  <a:gd name="connsiteX0" fmla="*/ 2957275 w 2982040"/>
                  <a:gd name="connsiteY0" fmla="*/ 2199165 h 3024340"/>
                  <a:gd name="connsiteX1" fmla="*/ 1548183 w 2982040"/>
                  <a:gd name="connsiteY1" fmla="*/ 3024339 h 3024340"/>
                  <a:gd name="connsiteX2" fmla="*/ 11 w 2982040"/>
                  <a:gd name="connsiteY2" fmla="*/ 1512171 h 3024340"/>
                  <a:gd name="connsiteX3" fmla="*/ 1548183 w 2982040"/>
                  <a:gd name="connsiteY3" fmla="*/ 3 h 3024340"/>
                  <a:gd name="connsiteX4" fmla="*/ 2982040 w 2982040"/>
                  <a:gd name="connsiteY4" fmla="*/ 968416 h 3024340"/>
                  <a:gd name="connsiteX0" fmla="*/ 2957275 w 2982040"/>
                  <a:gd name="connsiteY0" fmla="*/ 2199165 h 3024340"/>
                  <a:gd name="connsiteX1" fmla="*/ 1548183 w 2982040"/>
                  <a:gd name="connsiteY1" fmla="*/ 3024339 h 3024340"/>
                  <a:gd name="connsiteX2" fmla="*/ 11 w 2982040"/>
                  <a:gd name="connsiteY2" fmla="*/ 1512171 h 3024340"/>
                  <a:gd name="connsiteX3" fmla="*/ 1548183 w 2982040"/>
                  <a:gd name="connsiteY3" fmla="*/ 3 h 3024340"/>
                  <a:gd name="connsiteX4" fmla="*/ 2982040 w 2982040"/>
                  <a:gd name="connsiteY4" fmla="*/ 968416 h 3024340"/>
                  <a:gd name="connsiteX0" fmla="*/ 2957276 w 2982041"/>
                  <a:gd name="connsiteY0" fmla="*/ 2199165 h 3024340"/>
                  <a:gd name="connsiteX1" fmla="*/ 1548184 w 2982041"/>
                  <a:gd name="connsiteY1" fmla="*/ 3024339 h 3024340"/>
                  <a:gd name="connsiteX2" fmla="*/ 12 w 2982041"/>
                  <a:gd name="connsiteY2" fmla="*/ 1512171 h 3024340"/>
                  <a:gd name="connsiteX3" fmla="*/ 1548184 w 2982041"/>
                  <a:gd name="connsiteY3" fmla="*/ 3 h 3024340"/>
                  <a:gd name="connsiteX4" fmla="*/ 2982041 w 2982041"/>
                  <a:gd name="connsiteY4" fmla="*/ 968416 h 3024340"/>
                  <a:gd name="connsiteX0" fmla="*/ 2957277 w 2982042"/>
                  <a:gd name="connsiteY0" fmla="*/ 2199165 h 3024340"/>
                  <a:gd name="connsiteX1" fmla="*/ 1548185 w 2982042"/>
                  <a:gd name="connsiteY1" fmla="*/ 3024339 h 3024340"/>
                  <a:gd name="connsiteX2" fmla="*/ 13 w 2982042"/>
                  <a:gd name="connsiteY2" fmla="*/ 1512171 h 3024340"/>
                  <a:gd name="connsiteX3" fmla="*/ 1548185 w 2982042"/>
                  <a:gd name="connsiteY3" fmla="*/ 3 h 3024340"/>
                  <a:gd name="connsiteX4" fmla="*/ 2982042 w 2982042"/>
                  <a:gd name="connsiteY4" fmla="*/ 968416 h 3024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2042" h="3024340">
                    <a:moveTo>
                      <a:pt x="2957277" y="2199165"/>
                    </a:moveTo>
                    <a:cubicBezTo>
                      <a:pt x="2752588" y="2565493"/>
                      <a:pt x="2292522" y="3023481"/>
                      <a:pt x="1548185" y="3024339"/>
                    </a:cubicBezTo>
                    <a:cubicBezTo>
                      <a:pt x="803848" y="3025197"/>
                      <a:pt x="-3797" y="2492098"/>
                      <a:pt x="13" y="1512171"/>
                    </a:cubicBezTo>
                    <a:cubicBezTo>
                      <a:pt x="3823" y="532244"/>
                      <a:pt x="850012" y="1525"/>
                      <a:pt x="1548185" y="3"/>
                    </a:cubicBezTo>
                    <a:cubicBezTo>
                      <a:pt x="2246358" y="-1519"/>
                      <a:pt x="2796403" y="621138"/>
                      <a:pt x="2982042" y="968416"/>
                    </a:cubicBezTo>
                  </a:path>
                </a:pathLst>
              </a:custGeom>
              <a:ln w="228600">
                <a:round/>
                <a:headEnd type="none" w="lg" len="lg"/>
                <a:tailEnd type="none" w="sm" len="sm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CA"/>
              </a:p>
            </p:txBody>
          </p:sp>
          <p:sp>
            <p:nvSpPr>
              <p:cNvPr id="61" name="Rectangle à coins arrondis 5"/>
              <p:cNvSpPr/>
              <p:nvPr/>
            </p:nvSpPr>
            <p:spPr>
              <a:xfrm>
                <a:off x="2939647" y="3068960"/>
                <a:ext cx="5796193" cy="1297300"/>
              </a:xfrm>
              <a:custGeom>
                <a:avLst/>
                <a:gdLst>
                  <a:gd name="connsiteX0" fmla="*/ 0 w 5112568"/>
                  <a:gd name="connsiteY0" fmla="*/ 216028 h 1296144"/>
                  <a:gd name="connsiteX1" fmla="*/ 216028 w 5112568"/>
                  <a:gd name="connsiteY1" fmla="*/ 0 h 1296144"/>
                  <a:gd name="connsiteX2" fmla="*/ 4896540 w 5112568"/>
                  <a:gd name="connsiteY2" fmla="*/ 0 h 1296144"/>
                  <a:gd name="connsiteX3" fmla="*/ 5112568 w 5112568"/>
                  <a:gd name="connsiteY3" fmla="*/ 216028 h 1296144"/>
                  <a:gd name="connsiteX4" fmla="*/ 5112568 w 5112568"/>
                  <a:gd name="connsiteY4" fmla="*/ 1080116 h 1296144"/>
                  <a:gd name="connsiteX5" fmla="*/ 4896540 w 5112568"/>
                  <a:gd name="connsiteY5" fmla="*/ 1296144 h 1296144"/>
                  <a:gd name="connsiteX6" fmla="*/ 216028 w 5112568"/>
                  <a:gd name="connsiteY6" fmla="*/ 1296144 h 1296144"/>
                  <a:gd name="connsiteX7" fmla="*/ 0 w 5112568"/>
                  <a:gd name="connsiteY7" fmla="*/ 1080116 h 1296144"/>
                  <a:gd name="connsiteX8" fmla="*/ 0 w 5112568"/>
                  <a:gd name="connsiteY8" fmla="*/ 216028 h 1296144"/>
                  <a:gd name="connsiteX0" fmla="*/ 0 w 5112568"/>
                  <a:gd name="connsiteY0" fmla="*/ 216028 h 1296144"/>
                  <a:gd name="connsiteX1" fmla="*/ 216028 w 5112568"/>
                  <a:gd name="connsiteY1" fmla="*/ 0 h 1296144"/>
                  <a:gd name="connsiteX2" fmla="*/ 4896540 w 5112568"/>
                  <a:gd name="connsiteY2" fmla="*/ 0 h 1296144"/>
                  <a:gd name="connsiteX3" fmla="*/ 5112568 w 5112568"/>
                  <a:gd name="connsiteY3" fmla="*/ 216028 h 1296144"/>
                  <a:gd name="connsiteX4" fmla="*/ 5112568 w 5112568"/>
                  <a:gd name="connsiteY4" fmla="*/ 1080116 h 1296144"/>
                  <a:gd name="connsiteX5" fmla="*/ 4896540 w 5112568"/>
                  <a:gd name="connsiteY5" fmla="*/ 1296144 h 1296144"/>
                  <a:gd name="connsiteX6" fmla="*/ 216028 w 5112568"/>
                  <a:gd name="connsiteY6" fmla="*/ 1296144 h 1296144"/>
                  <a:gd name="connsiteX7" fmla="*/ 0 w 5112568"/>
                  <a:gd name="connsiteY7" fmla="*/ 1080116 h 1296144"/>
                  <a:gd name="connsiteX8" fmla="*/ 91440 w 5112568"/>
                  <a:gd name="connsiteY8" fmla="*/ 307468 h 1296144"/>
                  <a:gd name="connsiteX0" fmla="*/ 0 w 5112568"/>
                  <a:gd name="connsiteY0" fmla="*/ 216028 h 1296144"/>
                  <a:gd name="connsiteX1" fmla="*/ 216028 w 5112568"/>
                  <a:gd name="connsiteY1" fmla="*/ 0 h 1296144"/>
                  <a:gd name="connsiteX2" fmla="*/ 4896540 w 5112568"/>
                  <a:gd name="connsiteY2" fmla="*/ 0 h 1296144"/>
                  <a:gd name="connsiteX3" fmla="*/ 5112568 w 5112568"/>
                  <a:gd name="connsiteY3" fmla="*/ 216028 h 1296144"/>
                  <a:gd name="connsiteX4" fmla="*/ 5112568 w 5112568"/>
                  <a:gd name="connsiteY4" fmla="*/ 1080116 h 1296144"/>
                  <a:gd name="connsiteX5" fmla="*/ 4896540 w 5112568"/>
                  <a:gd name="connsiteY5" fmla="*/ 1296144 h 1296144"/>
                  <a:gd name="connsiteX6" fmla="*/ 216028 w 5112568"/>
                  <a:gd name="connsiteY6" fmla="*/ 1296144 h 1296144"/>
                  <a:gd name="connsiteX7" fmla="*/ 0 w 5112568"/>
                  <a:gd name="connsiteY7" fmla="*/ 1080116 h 1296144"/>
                  <a:gd name="connsiteX0" fmla="*/ 216028 w 5112568"/>
                  <a:gd name="connsiteY0" fmla="*/ 0 h 1296144"/>
                  <a:gd name="connsiteX1" fmla="*/ 4896540 w 5112568"/>
                  <a:gd name="connsiteY1" fmla="*/ 0 h 1296144"/>
                  <a:gd name="connsiteX2" fmla="*/ 5112568 w 5112568"/>
                  <a:gd name="connsiteY2" fmla="*/ 216028 h 1296144"/>
                  <a:gd name="connsiteX3" fmla="*/ 5112568 w 5112568"/>
                  <a:gd name="connsiteY3" fmla="*/ 1080116 h 1296144"/>
                  <a:gd name="connsiteX4" fmla="*/ 4896540 w 5112568"/>
                  <a:gd name="connsiteY4" fmla="*/ 1296144 h 1296144"/>
                  <a:gd name="connsiteX5" fmla="*/ 216028 w 5112568"/>
                  <a:gd name="connsiteY5" fmla="*/ 1296144 h 1296144"/>
                  <a:gd name="connsiteX6" fmla="*/ 0 w 5112568"/>
                  <a:gd name="connsiteY6" fmla="*/ 1080116 h 1296144"/>
                  <a:gd name="connsiteX0" fmla="*/ 216028 w 5112568"/>
                  <a:gd name="connsiteY0" fmla="*/ 0 h 1296144"/>
                  <a:gd name="connsiteX1" fmla="*/ 4896540 w 5112568"/>
                  <a:gd name="connsiteY1" fmla="*/ 0 h 1296144"/>
                  <a:gd name="connsiteX2" fmla="*/ 5112568 w 5112568"/>
                  <a:gd name="connsiteY2" fmla="*/ 216028 h 1296144"/>
                  <a:gd name="connsiteX3" fmla="*/ 5112568 w 5112568"/>
                  <a:gd name="connsiteY3" fmla="*/ 1080116 h 1296144"/>
                  <a:gd name="connsiteX4" fmla="*/ 4896540 w 5112568"/>
                  <a:gd name="connsiteY4" fmla="*/ 1296144 h 1296144"/>
                  <a:gd name="connsiteX5" fmla="*/ 216028 w 5112568"/>
                  <a:gd name="connsiteY5" fmla="*/ 1296144 h 1296144"/>
                  <a:gd name="connsiteX6" fmla="*/ 0 w 5112568"/>
                  <a:gd name="connsiteY6" fmla="*/ 1080116 h 1296144"/>
                  <a:gd name="connsiteX0" fmla="*/ 0 w 4896540"/>
                  <a:gd name="connsiteY0" fmla="*/ 0 h 1296144"/>
                  <a:gd name="connsiteX1" fmla="*/ 4680512 w 4896540"/>
                  <a:gd name="connsiteY1" fmla="*/ 0 h 1296144"/>
                  <a:gd name="connsiteX2" fmla="*/ 4896540 w 4896540"/>
                  <a:gd name="connsiteY2" fmla="*/ 216028 h 1296144"/>
                  <a:gd name="connsiteX3" fmla="*/ 4896540 w 4896540"/>
                  <a:gd name="connsiteY3" fmla="*/ 1080116 h 1296144"/>
                  <a:gd name="connsiteX4" fmla="*/ 4680512 w 4896540"/>
                  <a:gd name="connsiteY4" fmla="*/ 1296144 h 1296144"/>
                  <a:gd name="connsiteX5" fmla="*/ 0 w 4896540"/>
                  <a:gd name="connsiteY5" fmla="*/ 1296144 h 1296144"/>
                  <a:gd name="connsiteX0" fmla="*/ 0 w 5064180"/>
                  <a:gd name="connsiteY0" fmla="*/ 7620 h 1296144"/>
                  <a:gd name="connsiteX1" fmla="*/ 4848152 w 5064180"/>
                  <a:gd name="connsiteY1" fmla="*/ 0 h 1296144"/>
                  <a:gd name="connsiteX2" fmla="*/ 5064180 w 5064180"/>
                  <a:gd name="connsiteY2" fmla="*/ 216028 h 1296144"/>
                  <a:gd name="connsiteX3" fmla="*/ 5064180 w 5064180"/>
                  <a:gd name="connsiteY3" fmla="*/ 1080116 h 1296144"/>
                  <a:gd name="connsiteX4" fmla="*/ 4848152 w 5064180"/>
                  <a:gd name="connsiteY4" fmla="*/ 1296144 h 1296144"/>
                  <a:gd name="connsiteX5" fmla="*/ 167640 w 5064180"/>
                  <a:gd name="connsiteY5" fmla="*/ 1296144 h 1296144"/>
                  <a:gd name="connsiteX0" fmla="*/ 0 w 5064180"/>
                  <a:gd name="connsiteY0" fmla="*/ 7620 h 1296144"/>
                  <a:gd name="connsiteX1" fmla="*/ 4848152 w 5064180"/>
                  <a:gd name="connsiteY1" fmla="*/ 0 h 1296144"/>
                  <a:gd name="connsiteX2" fmla="*/ 5064180 w 5064180"/>
                  <a:gd name="connsiteY2" fmla="*/ 216028 h 1296144"/>
                  <a:gd name="connsiteX3" fmla="*/ 5064180 w 5064180"/>
                  <a:gd name="connsiteY3" fmla="*/ 1080116 h 1296144"/>
                  <a:gd name="connsiteX4" fmla="*/ 4848152 w 5064180"/>
                  <a:gd name="connsiteY4" fmla="*/ 1296144 h 1296144"/>
                  <a:gd name="connsiteX5" fmla="*/ 19050 w 5064180"/>
                  <a:gd name="connsiteY5" fmla="*/ 1296144 h 1296144"/>
                  <a:gd name="connsiteX0" fmla="*/ 0 w 5064180"/>
                  <a:gd name="connsiteY0" fmla="*/ 7620 h 1299954"/>
                  <a:gd name="connsiteX1" fmla="*/ 4848152 w 5064180"/>
                  <a:gd name="connsiteY1" fmla="*/ 0 h 1299954"/>
                  <a:gd name="connsiteX2" fmla="*/ 5064180 w 5064180"/>
                  <a:gd name="connsiteY2" fmla="*/ 216028 h 1299954"/>
                  <a:gd name="connsiteX3" fmla="*/ 5064180 w 5064180"/>
                  <a:gd name="connsiteY3" fmla="*/ 1080116 h 1299954"/>
                  <a:gd name="connsiteX4" fmla="*/ 4848152 w 5064180"/>
                  <a:gd name="connsiteY4" fmla="*/ 1296144 h 1299954"/>
                  <a:gd name="connsiteX5" fmla="*/ 3810 w 5064180"/>
                  <a:gd name="connsiteY5" fmla="*/ 1299954 h 1299954"/>
                  <a:gd name="connsiteX0" fmla="*/ 22860 w 5060370"/>
                  <a:gd name="connsiteY0" fmla="*/ 7620 h 1299954"/>
                  <a:gd name="connsiteX1" fmla="*/ 4844342 w 5060370"/>
                  <a:gd name="connsiteY1" fmla="*/ 0 h 1299954"/>
                  <a:gd name="connsiteX2" fmla="*/ 5060370 w 5060370"/>
                  <a:gd name="connsiteY2" fmla="*/ 216028 h 1299954"/>
                  <a:gd name="connsiteX3" fmla="*/ 5060370 w 5060370"/>
                  <a:gd name="connsiteY3" fmla="*/ 1080116 h 1299954"/>
                  <a:gd name="connsiteX4" fmla="*/ 4844342 w 5060370"/>
                  <a:gd name="connsiteY4" fmla="*/ 1296144 h 1299954"/>
                  <a:gd name="connsiteX5" fmla="*/ 0 w 5060370"/>
                  <a:gd name="connsiteY5" fmla="*/ 1299954 h 1299954"/>
                  <a:gd name="connsiteX0" fmla="*/ 22860 w 5060370"/>
                  <a:gd name="connsiteY0" fmla="*/ 7620 h 1299954"/>
                  <a:gd name="connsiteX1" fmla="*/ 4844342 w 5060370"/>
                  <a:gd name="connsiteY1" fmla="*/ 0 h 1299954"/>
                  <a:gd name="connsiteX2" fmla="*/ 5060370 w 5060370"/>
                  <a:gd name="connsiteY2" fmla="*/ 216028 h 1299954"/>
                  <a:gd name="connsiteX3" fmla="*/ 4844342 w 5060370"/>
                  <a:gd name="connsiteY3" fmla="*/ 1296144 h 1299954"/>
                  <a:gd name="connsiteX4" fmla="*/ 0 w 5060370"/>
                  <a:gd name="connsiteY4" fmla="*/ 1299954 h 1299954"/>
                  <a:gd name="connsiteX0" fmla="*/ 22860 w 5228010"/>
                  <a:gd name="connsiteY0" fmla="*/ 7620 h 1299954"/>
                  <a:gd name="connsiteX1" fmla="*/ 4844342 w 5228010"/>
                  <a:gd name="connsiteY1" fmla="*/ 0 h 1299954"/>
                  <a:gd name="connsiteX2" fmla="*/ 5228010 w 5228010"/>
                  <a:gd name="connsiteY2" fmla="*/ 635128 h 1299954"/>
                  <a:gd name="connsiteX3" fmla="*/ 4844342 w 5228010"/>
                  <a:gd name="connsiteY3" fmla="*/ 1296144 h 1299954"/>
                  <a:gd name="connsiteX4" fmla="*/ 0 w 5228010"/>
                  <a:gd name="connsiteY4" fmla="*/ 1299954 h 1299954"/>
                  <a:gd name="connsiteX0" fmla="*/ 22860 w 5228137"/>
                  <a:gd name="connsiteY0" fmla="*/ 7620 h 1299954"/>
                  <a:gd name="connsiteX1" fmla="*/ 4844342 w 5228137"/>
                  <a:gd name="connsiteY1" fmla="*/ 0 h 1299954"/>
                  <a:gd name="connsiteX2" fmla="*/ 5228010 w 5228137"/>
                  <a:gd name="connsiteY2" fmla="*/ 635128 h 1299954"/>
                  <a:gd name="connsiteX3" fmla="*/ 4844342 w 5228137"/>
                  <a:gd name="connsiteY3" fmla="*/ 1296144 h 1299954"/>
                  <a:gd name="connsiteX4" fmla="*/ 0 w 5228137"/>
                  <a:gd name="connsiteY4" fmla="*/ 1299954 h 1299954"/>
                  <a:gd name="connsiteX0" fmla="*/ 22860 w 5228277"/>
                  <a:gd name="connsiteY0" fmla="*/ 7620 h 1299954"/>
                  <a:gd name="connsiteX1" fmla="*/ 4844342 w 5228277"/>
                  <a:gd name="connsiteY1" fmla="*/ 0 h 1299954"/>
                  <a:gd name="connsiteX2" fmla="*/ 5228010 w 5228277"/>
                  <a:gd name="connsiteY2" fmla="*/ 635128 h 1299954"/>
                  <a:gd name="connsiteX3" fmla="*/ 4844342 w 5228277"/>
                  <a:gd name="connsiteY3" fmla="*/ 1296144 h 1299954"/>
                  <a:gd name="connsiteX4" fmla="*/ 0 w 5228277"/>
                  <a:gd name="connsiteY4" fmla="*/ 1299954 h 1299954"/>
                  <a:gd name="connsiteX0" fmla="*/ 22860 w 5228010"/>
                  <a:gd name="connsiteY0" fmla="*/ 7620 h 1299954"/>
                  <a:gd name="connsiteX1" fmla="*/ 4844342 w 5228010"/>
                  <a:gd name="connsiteY1" fmla="*/ 0 h 1299954"/>
                  <a:gd name="connsiteX2" fmla="*/ 5228010 w 5228010"/>
                  <a:gd name="connsiteY2" fmla="*/ 635128 h 1299954"/>
                  <a:gd name="connsiteX3" fmla="*/ 4844342 w 5228010"/>
                  <a:gd name="connsiteY3" fmla="*/ 1296144 h 1299954"/>
                  <a:gd name="connsiteX4" fmla="*/ 0 w 5228010"/>
                  <a:gd name="connsiteY4" fmla="*/ 1299954 h 1299954"/>
                  <a:gd name="connsiteX0" fmla="*/ 22860 w 5228608"/>
                  <a:gd name="connsiteY0" fmla="*/ 7620 h 1299954"/>
                  <a:gd name="connsiteX1" fmla="*/ 4844342 w 5228608"/>
                  <a:gd name="connsiteY1" fmla="*/ 0 h 1299954"/>
                  <a:gd name="connsiteX2" fmla="*/ 5228010 w 5228608"/>
                  <a:gd name="connsiteY2" fmla="*/ 635128 h 1299954"/>
                  <a:gd name="connsiteX3" fmla="*/ 4844342 w 5228608"/>
                  <a:gd name="connsiteY3" fmla="*/ 1296144 h 1299954"/>
                  <a:gd name="connsiteX4" fmla="*/ 0 w 5228608"/>
                  <a:gd name="connsiteY4" fmla="*/ 1299954 h 1299954"/>
                  <a:gd name="connsiteX0" fmla="*/ 22860 w 5228608"/>
                  <a:gd name="connsiteY0" fmla="*/ 7620 h 1299954"/>
                  <a:gd name="connsiteX1" fmla="*/ 4844342 w 5228608"/>
                  <a:gd name="connsiteY1" fmla="*/ 0 h 1299954"/>
                  <a:gd name="connsiteX2" fmla="*/ 5228010 w 5228608"/>
                  <a:gd name="connsiteY2" fmla="*/ 635128 h 1299954"/>
                  <a:gd name="connsiteX3" fmla="*/ 4844342 w 5228608"/>
                  <a:gd name="connsiteY3" fmla="*/ 1296144 h 1299954"/>
                  <a:gd name="connsiteX4" fmla="*/ 0 w 5228608"/>
                  <a:gd name="connsiteY4" fmla="*/ 1299954 h 1299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28608" h="1299954">
                    <a:moveTo>
                      <a:pt x="22860" y="7620"/>
                    </a:moveTo>
                    <a:lnTo>
                      <a:pt x="4844342" y="0"/>
                    </a:lnTo>
                    <a:cubicBezTo>
                      <a:pt x="4963651" y="0"/>
                      <a:pt x="5243250" y="330399"/>
                      <a:pt x="5228010" y="635128"/>
                    </a:cubicBezTo>
                    <a:cubicBezTo>
                      <a:pt x="5222041" y="954527"/>
                      <a:pt x="5045891" y="1286625"/>
                      <a:pt x="4844342" y="1296144"/>
                    </a:cubicBezTo>
                    <a:lnTo>
                      <a:pt x="0" y="1299954"/>
                    </a:lnTo>
                  </a:path>
                </a:pathLst>
              </a:custGeom>
              <a:ln w="2286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CA"/>
              </a:p>
            </p:txBody>
          </p:sp>
        </p:grpSp>
        <p:sp>
          <p:nvSpPr>
            <p:cNvPr id="30" name="Rectangle 29"/>
            <p:cNvSpPr/>
            <p:nvPr/>
          </p:nvSpPr>
          <p:spPr>
            <a:xfrm rot="5400000">
              <a:off x="-1036030" y="1271686"/>
              <a:ext cx="2838534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fr-FR" sz="3600" b="1" dirty="0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Volume perçu</a:t>
              </a:r>
              <a:endParaRPr lang="fr-FR" sz="3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 rot="5400000">
              <a:off x="-989895" y="4885145"/>
              <a:ext cx="274626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fr-FR" sz="3600" b="1" dirty="0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Conséquence</a:t>
              </a:r>
              <a:endParaRPr lang="fr-FR" sz="3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cxnSp>
          <p:nvCxnSpPr>
            <p:cNvPr id="32" name="Connecteur droit 31"/>
            <p:cNvCxnSpPr/>
            <p:nvPr/>
          </p:nvCxnSpPr>
          <p:spPr>
            <a:xfrm flipH="1">
              <a:off x="3131841" y="1798983"/>
              <a:ext cx="23095" cy="3409324"/>
            </a:xfrm>
            <a:prstGeom prst="line">
              <a:avLst/>
            </a:prstGeom>
            <a:ln w="190500">
              <a:prstDash val="dash"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 rot="5400000">
              <a:off x="2919348" y="1623166"/>
              <a:ext cx="1236236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fr-FR" sz="2800" b="1" dirty="0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Silence</a:t>
              </a:r>
              <a:endParaRPr lang="fr-FR" sz="2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 rot="5400000">
              <a:off x="2950575" y="4730670"/>
              <a:ext cx="1173784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fr-FR" sz="2800" b="1" dirty="0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Parfait</a:t>
              </a:r>
              <a:endParaRPr lang="fr-FR" sz="2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 rot="5400000">
              <a:off x="3709565" y="1378483"/>
              <a:ext cx="172560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fr-FR" sz="2800" b="1" dirty="0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Chuchoter</a:t>
              </a:r>
              <a:endParaRPr lang="fr-FR" sz="2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 rot="5400000">
              <a:off x="3985473" y="4730670"/>
              <a:ext cx="1173784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fr-FR" sz="2800" b="1" dirty="0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Parfait</a:t>
              </a:r>
              <a:endParaRPr lang="fr-FR" sz="2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 rot="5400000">
              <a:off x="5071187" y="1705208"/>
              <a:ext cx="1072153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fr-FR" sz="2800" b="1" dirty="0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Parler</a:t>
              </a:r>
              <a:endParaRPr lang="fr-FR" sz="2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 rot="5400000">
              <a:off x="4789248" y="4961791"/>
              <a:ext cx="1636025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fr-FR" sz="2800" b="1" dirty="0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C’est bien</a:t>
              </a:r>
              <a:endParaRPr lang="fr-FR" sz="2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 rot="5400000">
              <a:off x="6246637" y="1845759"/>
              <a:ext cx="791050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fr-FR" sz="2800" b="1" dirty="0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Fort</a:t>
              </a:r>
              <a:endParaRPr lang="fr-FR" sz="2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 rot="5400000">
              <a:off x="6599519" y="5221317"/>
              <a:ext cx="2155077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fr-FR" sz="2800" b="1" dirty="0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Séparez-vous</a:t>
              </a:r>
              <a:endParaRPr lang="fr-FR" sz="2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 rot="5400000">
              <a:off x="6932784" y="1497009"/>
              <a:ext cx="1488549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fr-FR" sz="2800" b="1" dirty="0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Trop fort</a:t>
              </a:r>
              <a:endParaRPr lang="fr-FR" sz="2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51" name="Rectangle à coins arrondis 50"/>
            <p:cNvSpPr/>
            <p:nvPr/>
          </p:nvSpPr>
          <p:spPr>
            <a:xfrm>
              <a:off x="8244408" y="1222543"/>
              <a:ext cx="720080" cy="1194558"/>
            </a:xfrm>
            <a:prstGeom prst="roundRect">
              <a:avLst/>
            </a:prstGeom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52" name="ZoneTexte 51"/>
            <p:cNvSpPr txBox="1"/>
            <p:nvPr/>
          </p:nvSpPr>
          <p:spPr>
            <a:xfrm rot="5400000">
              <a:off x="8127651" y="561080"/>
              <a:ext cx="9535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dirty="0" smtClean="0"/>
                <a:t>Numéro</a:t>
              </a:r>
              <a:endParaRPr lang="fr-CA" dirty="0"/>
            </a:p>
          </p:txBody>
        </p:sp>
        <p:sp>
          <p:nvSpPr>
            <p:cNvPr id="53" name="ZoneTexte 52"/>
            <p:cNvSpPr txBox="1"/>
            <p:nvPr/>
          </p:nvSpPr>
          <p:spPr>
            <a:xfrm rot="5400000">
              <a:off x="7709977" y="3168661"/>
              <a:ext cx="17889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dirty="0" smtClean="0"/>
                <a:t>Nom de l’équipe:</a:t>
              </a:r>
              <a:endParaRPr lang="fr-CA" dirty="0"/>
            </a:p>
          </p:txBody>
        </p:sp>
        <p:sp>
          <p:nvSpPr>
            <p:cNvPr id="54" name="Rectangle à coins arrondis 53"/>
            <p:cNvSpPr/>
            <p:nvPr/>
          </p:nvSpPr>
          <p:spPr>
            <a:xfrm>
              <a:off x="8244408" y="4247804"/>
              <a:ext cx="720080" cy="2335641"/>
            </a:xfrm>
            <a:prstGeom prst="roundRect">
              <a:avLst/>
            </a:prstGeom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55" name="Rectangle 54"/>
            <p:cNvSpPr/>
            <p:nvPr/>
          </p:nvSpPr>
          <p:spPr>
            <a:xfrm rot="5400000">
              <a:off x="5841555" y="4944382"/>
              <a:ext cx="1601209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fr-FR" sz="2800" b="1" dirty="0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Attention</a:t>
              </a:r>
              <a:endParaRPr lang="fr-FR" sz="2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cxnSp>
          <p:nvCxnSpPr>
            <p:cNvPr id="56" name="Connecteur droit 55"/>
            <p:cNvCxnSpPr/>
            <p:nvPr/>
          </p:nvCxnSpPr>
          <p:spPr>
            <a:xfrm flipH="1">
              <a:off x="4157954" y="1798983"/>
              <a:ext cx="23095" cy="3409324"/>
            </a:xfrm>
            <a:prstGeom prst="line">
              <a:avLst/>
            </a:prstGeom>
            <a:ln w="190500">
              <a:prstDash val="dash"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Connecteur droit 56"/>
            <p:cNvCxnSpPr/>
            <p:nvPr/>
          </p:nvCxnSpPr>
          <p:spPr>
            <a:xfrm flipH="1">
              <a:off x="5184068" y="1798983"/>
              <a:ext cx="23095" cy="3409324"/>
            </a:xfrm>
            <a:prstGeom prst="line">
              <a:avLst/>
            </a:prstGeom>
            <a:ln w="190500">
              <a:prstDash val="dash"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Connecteur droit 57"/>
            <p:cNvCxnSpPr/>
            <p:nvPr/>
          </p:nvCxnSpPr>
          <p:spPr>
            <a:xfrm flipH="1">
              <a:off x="6210182" y="1798983"/>
              <a:ext cx="23095" cy="3409324"/>
            </a:xfrm>
            <a:prstGeom prst="line">
              <a:avLst/>
            </a:prstGeom>
            <a:ln w="190500">
              <a:prstDash val="dash"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Connecteur droit 58"/>
            <p:cNvCxnSpPr/>
            <p:nvPr/>
          </p:nvCxnSpPr>
          <p:spPr>
            <a:xfrm flipH="1">
              <a:off x="7236297" y="1798983"/>
              <a:ext cx="23095" cy="3409324"/>
            </a:xfrm>
            <a:prstGeom prst="line">
              <a:avLst/>
            </a:prstGeom>
            <a:ln w="190500">
              <a:prstDash val="dash"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2978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24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Stephanecote.org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Stéphane Côté</dc:creator>
  <cp:lastModifiedBy>Stéphane Côté</cp:lastModifiedBy>
  <cp:revision>21</cp:revision>
  <cp:lastPrinted>2014-07-19T00:14:24Z</cp:lastPrinted>
  <dcterms:created xsi:type="dcterms:W3CDTF">2014-07-18T23:13:04Z</dcterms:created>
  <dcterms:modified xsi:type="dcterms:W3CDTF">2014-08-16T15:03:34Z</dcterms:modified>
</cp:coreProperties>
</file>