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486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E8F9-297D-4211-AD00-B7E26CD2DCC5}" type="datetimeFigureOut">
              <a:rPr lang="fr-CA" smtClean="0"/>
              <a:t>2014-04-28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6BB36-A077-4D74-B518-F0E62C6F313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94349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E8F9-297D-4211-AD00-B7E26CD2DCC5}" type="datetimeFigureOut">
              <a:rPr lang="fr-CA" smtClean="0"/>
              <a:t>2014-04-28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6BB36-A077-4D74-B518-F0E62C6F313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56020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7"/>
            <a:ext cx="1543050" cy="780203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7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E8F9-297D-4211-AD00-B7E26CD2DCC5}" type="datetimeFigureOut">
              <a:rPr lang="fr-CA" smtClean="0"/>
              <a:t>2014-04-28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6BB36-A077-4D74-B518-F0E62C6F313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02830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E8F9-297D-4211-AD00-B7E26CD2DCC5}" type="datetimeFigureOut">
              <a:rPr lang="fr-CA" smtClean="0"/>
              <a:t>2014-04-28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6BB36-A077-4D74-B518-F0E62C6F313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2540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E8F9-297D-4211-AD00-B7E26CD2DCC5}" type="datetimeFigureOut">
              <a:rPr lang="fr-CA" smtClean="0"/>
              <a:t>2014-04-28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6BB36-A077-4D74-B518-F0E62C6F313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41418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4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4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E8F9-297D-4211-AD00-B7E26CD2DCC5}" type="datetimeFigureOut">
              <a:rPr lang="fr-CA" smtClean="0"/>
              <a:t>2014-04-28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6BB36-A077-4D74-B518-F0E62C6F313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29092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E8F9-297D-4211-AD00-B7E26CD2DCC5}" type="datetimeFigureOut">
              <a:rPr lang="fr-CA" smtClean="0"/>
              <a:t>2014-04-28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6BB36-A077-4D74-B518-F0E62C6F313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525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E8F9-297D-4211-AD00-B7E26CD2DCC5}" type="datetimeFigureOut">
              <a:rPr lang="fr-CA" smtClean="0"/>
              <a:t>2014-04-28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6BB36-A077-4D74-B518-F0E62C6F313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7758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E8F9-297D-4211-AD00-B7E26CD2DCC5}" type="datetimeFigureOut">
              <a:rPr lang="fr-CA" smtClean="0"/>
              <a:t>2014-04-28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6BB36-A077-4D74-B518-F0E62C6F313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2862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E8F9-297D-4211-AD00-B7E26CD2DCC5}" type="datetimeFigureOut">
              <a:rPr lang="fr-CA" smtClean="0"/>
              <a:t>2014-04-28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6BB36-A077-4D74-B518-F0E62C6F313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01833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E8F9-297D-4211-AD00-B7E26CD2DCC5}" type="datetimeFigureOut">
              <a:rPr lang="fr-CA" smtClean="0"/>
              <a:t>2014-04-28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6BB36-A077-4D74-B518-F0E62C6F313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22933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DE8F9-297D-4211-AD00-B7E26CD2DCC5}" type="datetimeFigureOut">
              <a:rPr lang="fr-CA" smtClean="0"/>
              <a:t>2014-04-28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6BB36-A077-4D74-B518-F0E62C6F313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89805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e 28"/>
          <p:cNvGrpSpPr/>
          <p:nvPr/>
        </p:nvGrpSpPr>
        <p:grpSpPr>
          <a:xfrm>
            <a:off x="548680" y="987100"/>
            <a:ext cx="5695951" cy="7477125"/>
            <a:chOff x="1909318" y="-626020"/>
            <a:chExt cx="5695951" cy="7477125"/>
          </a:xfrm>
        </p:grpSpPr>
        <p:grpSp>
          <p:nvGrpSpPr>
            <p:cNvPr id="30" name="Group 2"/>
            <p:cNvGrpSpPr>
              <a:grpSpLocks/>
            </p:cNvGrpSpPr>
            <p:nvPr/>
          </p:nvGrpSpPr>
          <p:grpSpPr bwMode="auto">
            <a:xfrm>
              <a:off x="1912494" y="-626020"/>
              <a:ext cx="5688012" cy="1281113"/>
              <a:chOff x="104072400" y="106765725"/>
              <a:chExt cx="5688000" cy="1405275"/>
            </a:xfrm>
          </p:grpSpPr>
          <p:sp>
            <p:nvSpPr>
              <p:cNvPr id="52" name="AutoShape 3"/>
              <p:cNvSpPr>
                <a:spLocks noChangeArrowheads="1"/>
              </p:cNvSpPr>
              <p:nvPr/>
            </p:nvSpPr>
            <p:spPr bwMode="auto">
              <a:xfrm>
                <a:off x="106808400" y="107451000"/>
                <a:ext cx="2952000" cy="720000"/>
              </a:xfrm>
              <a:prstGeom prst="roundRect">
                <a:avLst>
                  <a:gd name="adj" fmla="val 16667"/>
                </a:avLst>
              </a:prstGeom>
              <a:noFill/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A"/>
              </a:p>
            </p:txBody>
          </p:sp>
          <p:sp>
            <p:nvSpPr>
              <p:cNvPr id="53" name="WordArt 4"/>
              <p:cNvSpPr>
                <a:spLocks noChangeArrowheads="1" noChangeShapeType="1" noTextEdit="1"/>
              </p:cNvSpPr>
              <p:nvPr/>
            </p:nvSpPr>
            <p:spPr bwMode="auto">
              <a:xfrm>
                <a:off x="104072400" y="106765725"/>
                <a:ext cx="5381625" cy="1333500"/>
              </a:xfrm>
              <a:prstGeom prst="rect">
                <a:avLst/>
              </a:prstGeom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l" rtl="0">
                  <a:buNone/>
                </a:pPr>
                <a:r>
                  <a:rPr lang="fr-CA" sz="3600" kern="10" spc="0" smtClean="0">
                    <a:ln w="9525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noFill/>
                    <a:effectLst/>
                    <a:latin typeface="Jokerman"/>
                  </a:rPr>
                  <a:t>Appréciation du volume</a:t>
                </a:r>
              </a:p>
              <a:p>
                <a:pPr algn="l" rtl="0">
                  <a:buNone/>
                </a:pPr>
                <a:r>
                  <a:rPr lang="fr-CA" sz="3600" kern="10" spc="0" smtClean="0">
                    <a:ln w="9525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noFill/>
                    <a:effectLst/>
                    <a:latin typeface="Jokerman"/>
                  </a:rPr>
                  <a:t>de l'équipe:</a:t>
                </a:r>
                <a:endParaRPr lang="fr-CA" sz="3600" kern="10" spc="0"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noFill/>
                  <a:effectLst/>
                  <a:latin typeface="Jokerman"/>
                </a:endParaRPr>
              </a:p>
            </p:txBody>
          </p:sp>
        </p:grpSp>
        <p:grpSp>
          <p:nvGrpSpPr>
            <p:cNvPr id="31" name="Group 5"/>
            <p:cNvGrpSpPr>
              <a:grpSpLocks/>
            </p:cNvGrpSpPr>
            <p:nvPr/>
          </p:nvGrpSpPr>
          <p:grpSpPr bwMode="auto">
            <a:xfrm>
              <a:off x="1909318" y="1299618"/>
              <a:ext cx="5695951" cy="5551487"/>
              <a:chOff x="104041574" y="108600027"/>
              <a:chExt cx="5695951" cy="5550737"/>
            </a:xfrm>
          </p:grpSpPr>
          <p:pic>
            <p:nvPicPr>
              <p:cNvPr id="32" name="Picture 6" descr="MCj02788600000[1]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549981">
                <a:off x="105269001" y="108600027"/>
                <a:ext cx="3561771" cy="55507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</p:pic>
          <p:sp>
            <p:nvSpPr>
              <p:cNvPr id="33" name="Rectangle 32"/>
              <p:cNvSpPr>
                <a:spLocks noChangeArrowheads="1"/>
              </p:cNvSpPr>
              <p:nvPr/>
            </p:nvSpPr>
            <p:spPr bwMode="auto">
              <a:xfrm rot="5368470">
                <a:off x="104955342" y="110714538"/>
                <a:ext cx="4015546" cy="608045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A"/>
              </a:p>
            </p:txBody>
          </p:sp>
          <p:sp>
            <p:nvSpPr>
              <p:cNvPr id="34" name="Oval 8"/>
              <p:cNvSpPr>
                <a:spLocks noChangeArrowheads="1"/>
              </p:cNvSpPr>
              <p:nvPr/>
            </p:nvSpPr>
            <p:spPr bwMode="auto">
              <a:xfrm rot="1629967">
                <a:off x="106466471" y="112573754"/>
                <a:ext cx="1096665" cy="1102961"/>
              </a:xfrm>
              <a:prstGeom prst="ellipse">
                <a:avLst/>
              </a:prstGeom>
              <a:solidFill>
                <a:srgbClr val="FFFFFF"/>
              </a:solidFill>
              <a:ln w="9525" algn="in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A"/>
              </a:p>
            </p:txBody>
          </p:sp>
          <p:grpSp>
            <p:nvGrpSpPr>
              <p:cNvPr id="35" name="Group 9"/>
              <p:cNvGrpSpPr>
                <a:grpSpLocks/>
              </p:cNvGrpSpPr>
              <p:nvPr/>
            </p:nvGrpSpPr>
            <p:grpSpPr bwMode="auto">
              <a:xfrm>
                <a:off x="104365424" y="110161450"/>
                <a:ext cx="5024439" cy="447675"/>
                <a:chOff x="104365424" y="110259000"/>
                <a:chExt cx="5024439" cy="447675"/>
              </a:xfrm>
            </p:grpSpPr>
            <p:sp>
              <p:nvSpPr>
                <p:cNvPr id="49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105728400" y="110482838"/>
                  <a:ext cx="2376000" cy="0"/>
                </a:xfrm>
                <a:prstGeom prst="line">
                  <a:avLst/>
                </a:prstGeom>
                <a:noFill/>
                <a:ln w="28575" algn="ctr">
                  <a:solidFill>
                    <a:srgbClr val="000000"/>
                  </a:solidFill>
                  <a:round/>
                  <a:headEnd type="triangle" w="lg" len="lg"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CCCCCC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CA"/>
                </a:p>
              </p:txBody>
            </p:sp>
            <p:sp>
              <p:nvSpPr>
                <p:cNvPr id="50" name="WordArt 11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108294488" y="110259000"/>
                  <a:ext cx="1095375" cy="447675"/>
                </a:xfrm>
                <a:prstGeom prst="rect">
                  <a:avLst/>
                </a:prstGeom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0000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/>
                    </a14:hiddenEffects>
                  </a:ext>
                </a:extLst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l" rtl="0">
                    <a:buNone/>
                  </a:pPr>
                  <a:r>
                    <a:rPr lang="fr-CA" sz="2400" kern="10" spc="0" smtClean="0">
                      <a:ln w="9525" algn="ctr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noFill/>
                      <a:effectLst/>
                      <a:latin typeface="Jokerman"/>
                    </a:rPr>
                    <a:t>Danger</a:t>
                  </a:r>
                  <a:endParaRPr lang="fr-CA" sz="2400" kern="10" spc="0">
                    <a:ln w="9525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noFill/>
                    <a:effectLst/>
                    <a:latin typeface="Jokerman"/>
                  </a:endParaRPr>
                </a:p>
              </p:txBody>
            </p:sp>
            <p:sp>
              <p:nvSpPr>
                <p:cNvPr id="51" name="WordArt 1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104365424" y="110259000"/>
                  <a:ext cx="990600" cy="447675"/>
                </a:xfrm>
                <a:prstGeom prst="rect">
                  <a:avLst/>
                </a:prstGeom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0000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/>
                    </a14:hiddenEffects>
                  </a:ext>
                </a:extLst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l" rtl="0">
                    <a:buNone/>
                  </a:pPr>
                  <a:r>
                    <a:rPr lang="fr-CA" sz="2400" kern="10" spc="0" smtClean="0">
                      <a:ln w="9525" algn="ctr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noFill/>
                      <a:effectLst/>
                      <a:latin typeface="Jokerman"/>
                    </a:rPr>
                    <a:t>Parler</a:t>
                  </a:r>
                  <a:endParaRPr lang="fr-CA" sz="2400" kern="10" spc="0">
                    <a:ln w="9525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noFill/>
                    <a:effectLst/>
                    <a:latin typeface="Jokerman"/>
                  </a:endParaRPr>
                </a:p>
              </p:txBody>
            </p:sp>
          </p:grpSp>
          <p:grpSp>
            <p:nvGrpSpPr>
              <p:cNvPr id="36" name="Group 13"/>
              <p:cNvGrpSpPr>
                <a:grpSpLocks/>
              </p:cNvGrpSpPr>
              <p:nvPr/>
            </p:nvGrpSpPr>
            <p:grpSpPr bwMode="auto">
              <a:xfrm>
                <a:off x="104317799" y="112239000"/>
                <a:ext cx="3498601" cy="447675"/>
                <a:chOff x="104317799" y="112419000"/>
                <a:chExt cx="3498601" cy="447675"/>
              </a:xfrm>
            </p:grpSpPr>
            <p:sp>
              <p:nvSpPr>
                <p:cNvPr id="47" name="WordArt 1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104317799" y="112419000"/>
                  <a:ext cx="1085850" cy="447675"/>
                </a:xfrm>
                <a:prstGeom prst="rect">
                  <a:avLst/>
                </a:prstGeom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0000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/>
                    </a14:hiddenEffects>
                  </a:ext>
                </a:extLst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l" rtl="0">
                    <a:buNone/>
                  </a:pPr>
                  <a:r>
                    <a:rPr lang="fr-CA" sz="2400" kern="10" spc="0" smtClean="0">
                      <a:ln w="9525" algn="ctr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noFill/>
                      <a:effectLst/>
                      <a:latin typeface="Jokerman"/>
                    </a:rPr>
                    <a:t>Silence</a:t>
                  </a:r>
                  <a:endParaRPr lang="fr-CA" sz="2400" kern="10" spc="0">
                    <a:ln w="9525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noFill/>
                    <a:effectLst/>
                    <a:latin typeface="Jokerman"/>
                  </a:endParaRPr>
                </a:p>
              </p:txBody>
            </p:sp>
            <p:sp>
              <p:nvSpPr>
                <p:cNvPr id="48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105656400" y="112635253"/>
                  <a:ext cx="2160000" cy="7584"/>
                </a:xfrm>
                <a:prstGeom prst="line">
                  <a:avLst/>
                </a:prstGeom>
                <a:noFill/>
                <a:ln w="28575" algn="ctr">
                  <a:solidFill>
                    <a:srgbClr val="000000"/>
                  </a:solidFill>
                  <a:round/>
                  <a:headEnd type="triangle" w="lg" len="lg"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CCCCCC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CA"/>
                </a:p>
              </p:txBody>
            </p:sp>
          </p:grpSp>
          <p:grpSp>
            <p:nvGrpSpPr>
              <p:cNvPr id="37" name="Group 16"/>
              <p:cNvGrpSpPr>
                <a:grpSpLocks/>
              </p:cNvGrpSpPr>
              <p:nvPr/>
            </p:nvGrpSpPr>
            <p:grpSpPr bwMode="auto">
              <a:xfrm>
                <a:off x="104041574" y="111200225"/>
                <a:ext cx="5622826" cy="447675"/>
                <a:chOff x="104041574" y="111375000"/>
                <a:chExt cx="5622826" cy="447675"/>
              </a:xfrm>
            </p:grpSpPr>
            <p:sp>
              <p:nvSpPr>
                <p:cNvPr id="44" name="WordArt 1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104041574" y="111375000"/>
                  <a:ext cx="1638300" cy="447675"/>
                </a:xfrm>
                <a:prstGeom prst="rect">
                  <a:avLst/>
                </a:prstGeom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0000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/>
                    </a14:hiddenEffects>
                  </a:ext>
                </a:extLst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l" rtl="0">
                    <a:buNone/>
                  </a:pPr>
                  <a:r>
                    <a:rPr lang="fr-CA" sz="2400" kern="10" spc="0" smtClean="0">
                      <a:ln w="9525" algn="ctr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noFill/>
                      <a:effectLst/>
                      <a:latin typeface="Jokerman"/>
                    </a:rPr>
                    <a:t>Chuchoter</a:t>
                  </a:r>
                  <a:endParaRPr lang="fr-CA" sz="2400" kern="10" spc="0">
                    <a:ln w="9525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noFill/>
                    <a:effectLst/>
                    <a:latin typeface="Jokerman"/>
                  </a:endParaRPr>
                </a:p>
              </p:txBody>
            </p:sp>
            <p:sp>
              <p:nvSpPr>
                <p:cNvPr id="45" name="Line 18"/>
                <p:cNvSpPr>
                  <a:spLocks noChangeShapeType="1"/>
                </p:cNvSpPr>
                <p:nvPr/>
              </p:nvSpPr>
              <p:spPr bwMode="auto">
                <a:xfrm flipH="1">
                  <a:off x="105728400" y="111598838"/>
                  <a:ext cx="2376000" cy="0"/>
                </a:xfrm>
                <a:prstGeom prst="line">
                  <a:avLst/>
                </a:prstGeom>
                <a:noFill/>
                <a:ln w="28575" algn="ctr">
                  <a:solidFill>
                    <a:srgbClr val="000000"/>
                  </a:solidFill>
                  <a:round/>
                  <a:headEnd type="triangle" w="lg" len="lg"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CCCCCC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CA"/>
                </a:p>
              </p:txBody>
            </p:sp>
            <p:sp>
              <p:nvSpPr>
                <p:cNvPr id="46" name="WordArt 1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108140400" y="111375000"/>
                  <a:ext cx="1524000" cy="447675"/>
                </a:xfrm>
                <a:prstGeom prst="rect">
                  <a:avLst/>
                </a:prstGeom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0000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/>
                    </a14:hiddenEffects>
                  </a:ext>
                </a:extLst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l" rtl="0">
                    <a:buNone/>
                  </a:pPr>
                  <a:r>
                    <a:rPr lang="fr-CA" sz="2400" kern="10" spc="0" smtClean="0">
                      <a:ln w="9525" algn="ctr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noFill/>
                      <a:effectLst/>
                      <a:latin typeface="Jokerman"/>
                    </a:rPr>
                    <a:t>Excellent!</a:t>
                  </a:r>
                  <a:endParaRPr lang="fr-CA" sz="2400" kern="10" spc="0">
                    <a:ln w="9525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noFill/>
                    <a:effectLst/>
                    <a:latin typeface="Jokerman"/>
                  </a:endParaRPr>
                </a:p>
              </p:txBody>
            </p:sp>
          </p:grpSp>
          <p:sp>
            <p:nvSpPr>
              <p:cNvPr id="38" name="Rectangle 20"/>
              <p:cNvSpPr>
                <a:spLocks noChangeArrowheads="1"/>
              </p:cNvSpPr>
              <p:nvPr/>
            </p:nvSpPr>
            <p:spPr bwMode="auto">
              <a:xfrm>
                <a:off x="107264322" y="109395000"/>
                <a:ext cx="276707" cy="288000"/>
              </a:xfrm>
              <a:prstGeom prst="rect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A"/>
              </a:p>
            </p:txBody>
          </p:sp>
          <p:sp>
            <p:nvSpPr>
              <p:cNvPr id="39" name="Oval 21"/>
              <p:cNvSpPr>
                <a:spLocks noChangeArrowheads="1"/>
              </p:cNvSpPr>
              <p:nvPr/>
            </p:nvSpPr>
            <p:spPr bwMode="auto">
              <a:xfrm>
                <a:off x="106640779" y="108742781"/>
                <a:ext cx="610108" cy="535042"/>
              </a:xfrm>
              <a:prstGeom prst="ellipse">
                <a:avLst/>
              </a:prstGeom>
              <a:solidFill>
                <a:srgbClr val="FFFFFF"/>
              </a:solidFill>
              <a:ln w="9525" algn="in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A"/>
              </a:p>
            </p:txBody>
          </p:sp>
          <p:grpSp>
            <p:nvGrpSpPr>
              <p:cNvPr id="40" name="Group 22"/>
              <p:cNvGrpSpPr>
                <a:grpSpLocks/>
              </p:cNvGrpSpPr>
              <p:nvPr/>
            </p:nvGrpSpPr>
            <p:grpSpPr bwMode="auto">
              <a:xfrm>
                <a:off x="104160637" y="108675000"/>
                <a:ext cx="5576888" cy="895350"/>
                <a:chOff x="104160637" y="109035000"/>
                <a:chExt cx="5576888" cy="895350"/>
              </a:xfrm>
            </p:grpSpPr>
            <p:sp>
              <p:nvSpPr>
                <p:cNvPr id="41" name="WordArt 2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104160637" y="109107000"/>
                  <a:ext cx="1400175" cy="599512"/>
                </a:xfrm>
                <a:prstGeom prst="rect">
                  <a:avLst/>
                </a:prstGeom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0000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/>
                    </a14:hiddenEffects>
                  </a:ext>
                </a:extLst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l" rtl="0">
                    <a:buNone/>
                  </a:pPr>
                  <a:r>
                    <a:rPr lang="fr-CA" sz="2400" kern="10" spc="0" smtClean="0">
                      <a:ln w="9525" algn="ctr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noFill/>
                      <a:effectLst/>
                      <a:latin typeface="Jokerman"/>
                    </a:rPr>
                    <a:t>Trop fort</a:t>
                  </a:r>
                  <a:endParaRPr lang="fr-CA" sz="2400" kern="10" spc="0">
                    <a:ln w="9525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noFill/>
                    <a:effectLst/>
                    <a:latin typeface="Jokerman"/>
                  </a:endParaRPr>
                </a:p>
              </p:txBody>
            </p:sp>
            <p:sp>
              <p:nvSpPr>
                <p:cNvPr id="42" name="WordArt 2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107946825" y="109035000"/>
                  <a:ext cx="1790700" cy="895350"/>
                </a:xfrm>
                <a:prstGeom prst="rect">
                  <a:avLst/>
                </a:prstGeom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0000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/>
                    </a14:hiddenEffects>
                  </a:ext>
                </a:extLst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l" rtl="0">
                    <a:buNone/>
                  </a:pPr>
                  <a:r>
                    <a:rPr lang="fr-CA" sz="2400" kern="10" spc="0" smtClean="0">
                      <a:ln w="9525" algn="ctr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noFill/>
                      <a:effectLst/>
                      <a:latin typeface="Jokerman"/>
                    </a:rPr>
                    <a:t>Perte d'une</a:t>
                  </a:r>
                </a:p>
                <a:p>
                  <a:pPr algn="l" rtl="0">
                    <a:buNone/>
                  </a:pPr>
                  <a:r>
                    <a:rPr lang="fr-CA" sz="2400" kern="10" spc="0" smtClean="0">
                      <a:ln w="9525" algn="ctr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noFill/>
                      <a:effectLst/>
                      <a:latin typeface="Jokerman"/>
                    </a:rPr>
                    <a:t>période ...</a:t>
                  </a:r>
                  <a:endParaRPr lang="fr-CA" sz="2400" kern="10" spc="0">
                    <a:ln w="9525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noFill/>
                    <a:effectLst/>
                    <a:latin typeface="Jokerman"/>
                  </a:endParaRPr>
                </a:p>
              </p:txBody>
            </p:sp>
            <p:sp>
              <p:nvSpPr>
                <p:cNvPr id="43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105728400" y="109539000"/>
                  <a:ext cx="2376000" cy="0"/>
                </a:xfrm>
                <a:prstGeom prst="line">
                  <a:avLst/>
                </a:prstGeom>
                <a:noFill/>
                <a:ln w="28575" algn="ctr">
                  <a:solidFill>
                    <a:srgbClr val="000000"/>
                  </a:solidFill>
                  <a:round/>
                  <a:headEnd type="triangle" w="lg" len="lg"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CCCCCC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CA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2589216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18</Words>
  <Application>Microsoft Office PowerPoint</Application>
  <PresentationFormat>Affichage à l'écran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Stephanecote.org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Stéphane Côté</dc:creator>
  <cp:lastModifiedBy>Stéphane Côté</cp:lastModifiedBy>
  <cp:revision>1</cp:revision>
  <dcterms:created xsi:type="dcterms:W3CDTF">2014-04-28T22:55:11Z</dcterms:created>
  <dcterms:modified xsi:type="dcterms:W3CDTF">2014-04-28T23:01:43Z</dcterms:modified>
</cp:coreProperties>
</file>