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3300"/>
    <a:srgbClr val="C0504D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2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209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632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2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188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257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3732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810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530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619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862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855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4CEC-ADFB-4125-9259-1328F1326922}" type="datetimeFigureOut">
              <a:rPr lang="fr-CA" smtClean="0"/>
              <a:t>2016-01-23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005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e 42"/>
          <p:cNvGrpSpPr/>
          <p:nvPr/>
        </p:nvGrpSpPr>
        <p:grpSpPr>
          <a:xfrm>
            <a:off x="2860785" y="571974"/>
            <a:ext cx="6130365" cy="5674713"/>
            <a:chOff x="1710615" y="668020"/>
            <a:chExt cx="6130365" cy="5674713"/>
          </a:xfrm>
          <a:solidFill>
            <a:srgbClr val="FF3300"/>
          </a:solidFill>
        </p:grpSpPr>
        <p:sp>
          <p:nvSpPr>
            <p:cNvPr id="44" name="Forme libre 43"/>
            <p:cNvSpPr/>
            <p:nvPr/>
          </p:nvSpPr>
          <p:spPr>
            <a:xfrm>
              <a:off x="6238240" y="668020"/>
              <a:ext cx="1602740" cy="1483360"/>
            </a:xfrm>
            <a:custGeom>
              <a:avLst/>
              <a:gdLst>
                <a:gd name="connsiteX0" fmla="*/ 1602740 w 1602740"/>
                <a:gd name="connsiteY0" fmla="*/ 0 h 1483360"/>
                <a:gd name="connsiteX1" fmla="*/ 0 w 1602740"/>
                <a:gd name="connsiteY1" fmla="*/ 180340 h 1483360"/>
                <a:gd name="connsiteX2" fmla="*/ 104140 w 1602740"/>
                <a:gd name="connsiteY2" fmla="*/ 1107440 h 1483360"/>
                <a:gd name="connsiteX3" fmla="*/ 965200 w 1602740"/>
                <a:gd name="connsiteY3" fmla="*/ 1483360 h 1483360"/>
                <a:gd name="connsiteX4" fmla="*/ 1602740 w 1602740"/>
                <a:gd name="connsiteY4" fmla="*/ 0 h 148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2740" h="1483360">
                  <a:moveTo>
                    <a:pt x="1602740" y="0"/>
                  </a:moveTo>
                  <a:lnTo>
                    <a:pt x="0" y="180340"/>
                  </a:lnTo>
                  <a:lnTo>
                    <a:pt x="104140" y="1107440"/>
                  </a:lnTo>
                  <a:lnTo>
                    <a:pt x="965200" y="1483360"/>
                  </a:lnTo>
                  <a:lnTo>
                    <a:pt x="160274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5" name="Forme libre 44"/>
            <p:cNvSpPr/>
            <p:nvPr/>
          </p:nvSpPr>
          <p:spPr>
            <a:xfrm rot="14420680">
              <a:off x="1651247" y="975373"/>
              <a:ext cx="1602096" cy="1483360"/>
            </a:xfrm>
            <a:custGeom>
              <a:avLst/>
              <a:gdLst>
                <a:gd name="connsiteX0" fmla="*/ 1602740 w 1602740"/>
                <a:gd name="connsiteY0" fmla="*/ 0 h 1483360"/>
                <a:gd name="connsiteX1" fmla="*/ 0 w 1602740"/>
                <a:gd name="connsiteY1" fmla="*/ 180340 h 1483360"/>
                <a:gd name="connsiteX2" fmla="*/ 104140 w 1602740"/>
                <a:gd name="connsiteY2" fmla="*/ 1107440 h 1483360"/>
                <a:gd name="connsiteX3" fmla="*/ 965200 w 1602740"/>
                <a:gd name="connsiteY3" fmla="*/ 1483360 h 1483360"/>
                <a:gd name="connsiteX4" fmla="*/ 1602740 w 1602740"/>
                <a:gd name="connsiteY4" fmla="*/ 0 h 1483360"/>
                <a:gd name="connsiteX0" fmla="*/ 1602740 w 1602740"/>
                <a:gd name="connsiteY0" fmla="*/ 0 h 1483360"/>
                <a:gd name="connsiteX1" fmla="*/ 0 w 1602740"/>
                <a:gd name="connsiteY1" fmla="*/ 180340 h 1483360"/>
                <a:gd name="connsiteX2" fmla="*/ 96599 w 1602740"/>
                <a:gd name="connsiteY2" fmla="*/ 1120683 h 1483360"/>
                <a:gd name="connsiteX3" fmla="*/ 965200 w 1602740"/>
                <a:gd name="connsiteY3" fmla="*/ 1483360 h 1483360"/>
                <a:gd name="connsiteX4" fmla="*/ 1602740 w 1602740"/>
                <a:gd name="connsiteY4" fmla="*/ 0 h 1483360"/>
                <a:gd name="connsiteX0" fmla="*/ 1602096 w 1602096"/>
                <a:gd name="connsiteY0" fmla="*/ 0 h 1483360"/>
                <a:gd name="connsiteX1" fmla="*/ 0 w 1602096"/>
                <a:gd name="connsiteY1" fmla="*/ 189474 h 1483360"/>
                <a:gd name="connsiteX2" fmla="*/ 95955 w 1602096"/>
                <a:gd name="connsiteY2" fmla="*/ 1120683 h 1483360"/>
                <a:gd name="connsiteX3" fmla="*/ 964556 w 1602096"/>
                <a:gd name="connsiteY3" fmla="*/ 1483360 h 1483360"/>
                <a:gd name="connsiteX4" fmla="*/ 1602096 w 1602096"/>
                <a:gd name="connsiteY4" fmla="*/ 0 h 148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2096" h="1483360">
                  <a:moveTo>
                    <a:pt x="1602096" y="0"/>
                  </a:moveTo>
                  <a:lnTo>
                    <a:pt x="0" y="189474"/>
                  </a:lnTo>
                  <a:lnTo>
                    <a:pt x="95955" y="1120683"/>
                  </a:lnTo>
                  <a:lnTo>
                    <a:pt x="964556" y="1483360"/>
                  </a:lnTo>
                  <a:lnTo>
                    <a:pt x="160209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6" name="Forme libre 45"/>
            <p:cNvSpPr/>
            <p:nvPr/>
          </p:nvSpPr>
          <p:spPr>
            <a:xfrm rot="7188884">
              <a:off x="4207165" y="4799683"/>
              <a:ext cx="1602740" cy="1483360"/>
            </a:xfrm>
            <a:custGeom>
              <a:avLst/>
              <a:gdLst>
                <a:gd name="connsiteX0" fmla="*/ 1602740 w 1602740"/>
                <a:gd name="connsiteY0" fmla="*/ 0 h 1483360"/>
                <a:gd name="connsiteX1" fmla="*/ 0 w 1602740"/>
                <a:gd name="connsiteY1" fmla="*/ 180340 h 1483360"/>
                <a:gd name="connsiteX2" fmla="*/ 104140 w 1602740"/>
                <a:gd name="connsiteY2" fmla="*/ 1107440 h 1483360"/>
                <a:gd name="connsiteX3" fmla="*/ 965200 w 1602740"/>
                <a:gd name="connsiteY3" fmla="*/ 1483360 h 1483360"/>
                <a:gd name="connsiteX4" fmla="*/ 1602740 w 1602740"/>
                <a:gd name="connsiteY4" fmla="*/ 0 h 148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2740" h="1483360">
                  <a:moveTo>
                    <a:pt x="1602740" y="0"/>
                  </a:moveTo>
                  <a:lnTo>
                    <a:pt x="0" y="180340"/>
                  </a:lnTo>
                  <a:lnTo>
                    <a:pt x="104140" y="1107440"/>
                  </a:lnTo>
                  <a:lnTo>
                    <a:pt x="965200" y="1483360"/>
                  </a:lnTo>
                  <a:lnTo>
                    <a:pt x="160274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4170230" y="752314"/>
            <a:ext cx="3317240" cy="2047240"/>
            <a:chOff x="3020060" y="848360"/>
            <a:chExt cx="3317240" cy="2047240"/>
          </a:xfrm>
          <a:solidFill>
            <a:srgbClr val="66FF33"/>
          </a:solidFill>
        </p:grpSpPr>
        <p:sp>
          <p:nvSpPr>
            <p:cNvPr id="48" name="Forme libre 47"/>
            <p:cNvSpPr/>
            <p:nvPr/>
          </p:nvSpPr>
          <p:spPr>
            <a:xfrm>
              <a:off x="3020060" y="848360"/>
              <a:ext cx="3317240" cy="2047240"/>
            </a:xfrm>
            <a:custGeom>
              <a:avLst/>
              <a:gdLst>
                <a:gd name="connsiteX0" fmla="*/ 0 w 3327400"/>
                <a:gd name="connsiteY0" fmla="*/ 355600 h 2047240"/>
                <a:gd name="connsiteX1" fmla="*/ 106680 w 3327400"/>
                <a:gd name="connsiteY1" fmla="*/ 1310640 h 2047240"/>
                <a:gd name="connsiteX2" fmla="*/ 1833880 w 3327400"/>
                <a:gd name="connsiteY2" fmla="*/ 2047240 h 2047240"/>
                <a:gd name="connsiteX3" fmla="*/ 3327400 w 3327400"/>
                <a:gd name="connsiteY3" fmla="*/ 924560 h 2047240"/>
                <a:gd name="connsiteX4" fmla="*/ 3225800 w 3327400"/>
                <a:gd name="connsiteY4" fmla="*/ 0 h 2047240"/>
                <a:gd name="connsiteX5" fmla="*/ 0 w 3327400"/>
                <a:gd name="connsiteY5" fmla="*/ 355600 h 2047240"/>
                <a:gd name="connsiteX0" fmla="*/ 0 w 3327400"/>
                <a:gd name="connsiteY0" fmla="*/ 355600 h 2047240"/>
                <a:gd name="connsiteX1" fmla="*/ 118110 w 3327400"/>
                <a:gd name="connsiteY1" fmla="*/ 1291590 h 2047240"/>
                <a:gd name="connsiteX2" fmla="*/ 1833880 w 3327400"/>
                <a:gd name="connsiteY2" fmla="*/ 2047240 h 2047240"/>
                <a:gd name="connsiteX3" fmla="*/ 3327400 w 3327400"/>
                <a:gd name="connsiteY3" fmla="*/ 924560 h 2047240"/>
                <a:gd name="connsiteX4" fmla="*/ 3225800 w 3327400"/>
                <a:gd name="connsiteY4" fmla="*/ 0 h 2047240"/>
                <a:gd name="connsiteX5" fmla="*/ 0 w 3327400"/>
                <a:gd name="connsiteY5" fmla="*/ 355600 h 2047240"/>
                <a:gd name="connsiteX0" fmla="*/ 0 w 3319780"/>
                <a:gd name="connsiteY0" fmla="*/ 368300 h 2047240"/>
                <a:gd name="connsiteX1" fmla="*/ 110490 w 3319780"/>
                <a:gd name="connsiteY1" fmla="*/ 1291590 h 2047240"/>
                <a:gd name="connsiteX2" fmla="*/ 1826260 w 3319780"/>
                <a:gd name="connsiteY2" fmla="*/ 2047240 h 2047240"/>
                <a:gd name="connsiteX3" fmla="*/ 3319780 w 3319780"/>
                <a:gd name="connsiteY3" fmla="*/ 924560 h 2047240"/>
                <a:gd name="connsiteX4" fmla="*/ 3218180 w 3319780"/>
                <a:gd name="connsiteY4" fmla="*/ 0 h 2047240"/>
                <a:gd name="connsiteX5" fmla="*/ 0 w 3319780"/>
                <a:gd name="connsiteY5" fmla="*/ 368300 h 2047240"/>
                <a:gd name="connsiteX0" fmla="*/ 0 w 3319780"/>
                <a:gd name="connsiteY0" fmla="*/ 360680 h 2047240"/>
                <a:gd name="connsiteX1" fmla="*/ 110490 w 3319780"/>
                <a:gd name="connsiteY1" fmla="*/ 1291590 h 2047240"/>
                <a:gd name="connsiteX2" fmla="*/ 1826260 w 3319780"/>
                <a:gd name="connsiteY2" fmla="*/ 2047240 h 2047240"/>
                <a:gd name="connsiteX3" fmla="*/ 3319780 w 3319780"/>
                <a:gd name="connsiteY3" fmla="*/ 924560 h 2047240"/>
                <a:gd name="connsiteX4" fmla="*/ 3218180 w 3319780"/>
                <a:gd name="connsiteY4" fmla="*/ 0 h 2047240"/>
                <a:gd name="connsiteX5" fmla="*/ 0 w 3319780"/>
                <a:gd name="connsiteY5" fmla="*/ 360680 h 2047240"/>
                <a:gd name="connsiteX0" fmla="*/ 0 w 3317240"/>
                <a:gd name="connsiteY0" fmla="*/ 360680 h 2047240"/>
                <a:gd name="connsiteX1" fmla="*/ 110490 w 3317240"/>
                <a:gd name="connsiteY1" fmla="*/ 1291590 h 2047240"/>
                <a:gd name="connsiteX2" fmla="*/ 1826260 w 3317240"/>
                <a:gd name="connsiteY2" fmla="*/ 2047240 h 2047240"/>
                <a:gd name="connsiteX3" fmla="*/ 3317240 w 3317240"/>
                <a:gd name="connsiteY3" fmla="*/ 937260 h 2047240"/>
                <a:gd name="connsiteX4" fmla="*/ 3218180 w 3317240"/>
                <a:gd name="connsiteY4" fmla="*/ 0 h 2047240"/>
                <a:gd name="connsiteX5" fmla="*/ 0 w 3317240"/>
                <a:gd name="connsiteY5" fmla="*/ 360680 h 2047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17240" h="2047240">
                  <a:moveTo>
                    <a:pt x="0" y="360680"/>
                  </a:moveTo>
                  <a:lnTo>
                    <a:pt x="110490" y="1291590"/>
                  </a:lnTo>
                  <a:lnTo>
                    <a:pt x="1826260" y="2047240"/>
                  </a:lnTo>
                  <a:lnTo>
                    <a:pt x="3317240" y="937260"/>
                  </a:lnTo>
                  <a:lnTo>
                    <a:pt x="3218180" y="0"/>
                  </a:lnTo>
                  <a:lnTo>
                    <a:pt x="0" y="36068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b="1" dirty="0"/>
            </a:p>
          </p:txBody>
        </p:sp>
        <p:cxnSp>
          <p:nvCxnSpPr>
            <p:cNvPr id="49" name="Connecteur droit 48"/>
            <p:cNvCxnSpPr/>
            <p:nvPr/>
          </p:nvCxnSpPr>
          <p:spPr>
            <a:xfrm flipH="1">
              <a:off x="3970020" y="1022985"/>
              <a:ext cx="657226" cy="14973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4632960" y="1022985"/>
              <a:ext cx="963930" cy="131254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ZoneTexte 50"/>
          <p:cNvSpPr txBox="1"/>
          <p:nvPr/>
        </p:nvSpPr>
        <p:spPr>
          <a:xfrm rot="3093803">
            <a:off x="4227961" y="1106813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A) Je</a:t>
            </a:r>
          </a:p>
          <a:p>
            <a:pPr algn="ctr"/>
            <a:r>
              <a:rPr lang="fr-CA" sz="1200" b="1" dirty="0" smtClean="0"/>
              <a:t> comprends</a:t>
            </a:r>
          </a:p>
          <a:p>
            <a:pPr algn="ctr"/>
            <a:endParaRPr lang="fr-CA" sz="1200" b="1" dirty="0" smtClean="0"/>
          </a:p>
          <a:p>
            <a:pPr algn="ctr"/>
            <a:r>
              <a:rPr lang="fr-CA" sz="1200" b="1" dirty="0" smtClean="0"/>
              <a:t>Ton nom:</a:t>
            </a:r>
          </a:p>
          <a:p>
            <a:pPr algn="ctr"/>
            <a:r>
              <a:rPr lang="fr-CA" sz="1200" b="1" dirty="0" smtClean="0"/>
              <a:t>_______________</a:t>
            </a:r>
            <a:endParaRPr lang="fr-CA" sz="1200" b="1" dirty="0"/>
          </a:p>
        </p:txBody>
      </p:sp>
      <p:sp>
        <p:nvSpPr>
          <p:cNvPr id="52" name="ZoneTexte 51"/>
          <p:cNvSpPr txBox="1"/>
          <p:nvPr/>
        </p:nvSpPr>
        <p:spPr>
          <a:xfrm rot="21168833">
            <a:off x="5351930" y="1948201"/>
            <a:ext cx="1100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B)Tout va bien</a:t>
            </a:r>
            <a:endParaRPr lang="fr-CA" sz="1200" b="1" dirty="0"/>
          </a:p>
        </p:txBody>
      </p:sp>
      <p:sp>
        <p:nvSpPr>
          <p:cNvPr id="53" name="ZoneTexte 52"/>
          <p:cNvSpPr txBox="1"/>
          <p:nvPr/>
        </p:nvSpPr>
        <p:spPr>
          <a:xfrm rot="17732729">
            <a:off x="6226866" y="1236883"/>
            <a:ext cx="1136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C)J’ai du plaisir</a:t>
            </a:r>
            <a:endParaRPr lang="fr-CA" sz="1200" b="1" dirty="0"/>
          </a:p>
        </p:txBody>
      </p:sp>
      <p:sp>
        <p:nvSpPr>
          <p:cNvPr id="54" name="ZoneTexte 53"/>
          <p:cNvSpPr txBox="1"/>
          <p:nvPr/>
        </p:nvSpPr>
        <p:spPr>
          <a:xfrm rot="3205334">
            <a:off x="7884597" y="844988"/>
            <a:ext cx="870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C) Je perds</a:t>
            </a:r>
          </a:p>
          <a:p>
            <a:pPr algn="ctr"/>
            <a:r>
              <a:rPr lang="fr-CA" sz="1200" b="1" dirty="0" smtClean="0"/>
              <a:t>l‘intérêt</a:t>
            </a:r>
            <a:endParaRPr lang="fr-CA" sz="1200" b="1" dirty="0"/>
          </a:p>
        </p:txBody>
      </p:sp>
      <p:sp>
        <p:nvSpPr>
          <p:cNvPr id="55" name="ZoneTexte 54"/>
          <p:cNvSpPr txBox="1"/>
          <p:nvPr/>
        </p:nvSpPr>
        <p:spPr>
          <a:xfrm rot="17732729">
            <a:off x="2940643" y="1393976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B) Je suis </a:t>
            </a:r>
          </a:p>
          <a:p>
            <a:pPr algn="ctr"/>
            <a:r>
              <a:rPr lang="fr-CA" sz="1200" b="1" dirty="0" smtClean="0"/>
              <a:t>paralysé</a:t>
            </a:r>
            <a:endParaRPr lang="fr-CA" sz="1200" b="1" dirty="0"/>
          </a:p>
        </p:txBody>
      </p:sp>
      <p:sp>
        <p:nvSpPr>
          <p:cNvPr id="56" name="ZoneTexte 55"/>
          <p:cNvSpPr txBox="1"/>
          <p:nvPr/>
        </p:nvSpPr>
        <p:spPr>
          <a:xfrm rot="10535353">
            <a:off x="5694297" y="5333213"/>
            <a:ext cx="1222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A) </a:t>
            </a:r>
          </a:p>
          <a:p>
            <a:pPr algn="ctr"/>
            <a:r>
              <a:rPr lang="fr-CA" sz="1200" b="1" dirty="0" smtClean="0"/>
              <a:t>Je </a:t>
            </a:r>
            <a:r>
              <a:rPr lang="fr-CA" sz="1200" b="1" dirty="0" smtClean="0"/>
              <a:t>ne</a:t>
            </a:r>
          </a:p>
          <a:p>
            <a:pPr algn="ctr"/>
            <a:r>
              <a:rPr lang="fr-CA" sz="1200" b="1" dirty="0" smtClean="0"/>
              <a:t> comprends pas </a:t>
            </a:r>
            <a:endParaRPr lang="fr-CA" sz="1200" b="1" dirty="0"/>
          </a:p>
        </p:txBody>
      </p:sp>
      <p:sp>
        <p:nvSpPr>
          <p:cNvPr id="57" name="ZoneTexte 56"/>
          <p:cNvSpPr txBox="1"/>
          <p:nvPr/>
        </p:nvSpPr>
        <p:spPr>
          <a:xfrm>
            <a:off x="6626265" y="6394993"/>
            <a:ext cx="2796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900" b="1" dirty="0" smtClean="0"/>
              <a:t>inspiré de http//bdemauge.free.fr</a:t>
            </a:r>
          </a:p>
          <a:p>
            <a:pPr algn="ctr"/>
            <a:r>
              <a:rPr lang="fr-CA" sz="900" b="1" dirty="0" smtClean="0"/>
              <a:t>Par http://stephanecote.org</a:t>
            </a:r>
            <a:endParaRPr lang="fr-CA" sz="900" b="1" dirty="0"/>
          </a:p>
        </p:txBody>
      </p:sp>
      <p:sp>
        <p:nvSpPr>
          <p:cNvPr id="58" name="Forme libre 57"/>
          <p:cNvSpPr/>
          <p:nvPr/>
        </p:nvSpPr>
        <p:spPr>
          <a:xfrm>
            <a:off x="2567490" y="566894"/>
            <a:ext cx="6431280" cy="5951220"/>
          </a:xfrm>
          <a:custGeom>
            <a:avLst/>
            <a:gdLst>
              <a:gd name="connsiteX0" fmla="*/ 0 w 6431280"/>
              <a:gd name="connsiteY0" fmla="*/ 723900 h 5951220"/>
              <a:gd name="connsiteX1" fmla="*/ 3832860 w 6431280"/>
              <a:gd name="connsiteY1" fmla="*/ 5951220 h 5951220"/>
              <a:gd name="connsiteX2" fmla="*/ 6431280 w 6431280"/>
              <a:gd name="connsiteY2" fmla="*/ 0 h 5951220"/>
              <a:gd name="connsiteX3" fmla="*/ 0 w 6431280"/>
              <a:gd name="connsiteY3" fmla="*/ 723900 h 5951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31280" h="5951220">
                <a:moveTo>
                  <a:pt x="0" y="723900"/>
                </a:moveTo>
                <a:lnTo>
                  <a:pt x="3832860" y="5951220"/>
                </a:lnTo>
                <a:lnTo>
                  <a:pt x="6431280" y="0"/>
                </a:lnTo>
                <a:lnTo>
                  <a:pt x="0" y="723900"/>
                </a:lnTo>
                <a:close/>
              </a:path>
            </a:pathLst>
          </a:cu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grpSp>
        <p:nvGrpSpPr>
          <p:cNvPr id="59" name="Groupe 58"/>
          <p:cNvGrpSpPr/>
          <p:nvPr/>
        </p:nvGrpSpPr>
        <p:grpSpPr>
          <a:xfrm>
            <a:off x="5941137" y="1502336"/>
            <a:ext cx="2017645" cy="3335373"/>
            <a:chOff x="4790967" y="1598382"/>
            <a:chExt cx="2017645" cy="3335373"/>
          </a:xfrm>
          <a:solidFill>
            <a:srgbClr val="FFFF00"/>
          </a:solidFill>
        </p:grpSpPr>
        <p:sp>
          <p:nvSpPr>
            <p:cNvPr id="60" name="Forme libre 59"/>
            <p:cNvSpPr/>
            <p:nvPr/>
          </p:nvSpPr>
          <p:spPr>
            <a:xfrm rot="7175117">
              <a:off x="4130334" y="2259015"/>
              <a:ext cx="3335373" cy="2014108"/>
            </a:xfrm>
            <a:custGeom>
              <a:avLst/>
              <a:gdLst>
                <a:gd name="connsiteX0" fmla="*/ 0 w 3327400"/>
                <a:gd name="connsiteY0" fmla="*/ 355600 h 2047240"/>
                <a:gd name="connsiteX1" fmla="*/ 106680 w 3327400"/>
                <a:gd name="connsiteY1" fmla="*/ 1310640 h 2047240"/>
                <a:gd name="connsiteX2" fmla="*/ 1833880 w 3327400"/>
                <a:gd name="connsiteY2" fmla="*/ 2047240 h 2047240"/>
                <a:gd name="connsiteX3" fmla="*/ 3327400 w 3327400"/>
                <a:gd name="connsiteY3" fmla="*/ 924560 h 2047240"/>
                <a:gd name="connsiteX4" fmla="*/ 3225800 w 3327400"/>
                <a:gd name="connsiteY4" fmla="*/ 0 h 2047240"/>
                <a:gd name="connsiteX5" fmla="*/ 0 w 3327400"/>
                <a:gd name="connsiteY5" fmla="*/ 355600 h 2047240"/>
                <a:gd name="connsiteX0" fmla="*/ 0 w 3327400"/>
                <a:gd name="connsiteY0" fmla="*/ 355600 h 2041703"/>
                <a:gd name="connsiteX1" fmla="*/ 106680 w 3327400"/>
                <a:gd name="connsiteY1" fmla="*/ 1310640 h 2041703"/>
                <a:gd name="connsiteX2" fmla="*/ 1824207 w 3327400"/>
                <a:gd name="connsiteY2" fmla="*/ 2041703 h 2041703"/>
                <a:gd name="connsiteX3" fmla="*/ 3327400 w 3327400"/>
                <a:gd name="connsiteY3" fmla="*/ 924560 h 2041703"/>
                <a:gd name="connsiteX4" fmla="*/ 3225800 w 3327400"/>
                <a:gd name="connsiteY4" fmla="*/ 0 h 2041703"/>
                <a:gd name="connsiteX5" fmla="*/ 0 w 3327400"/>
                <a:gd name="connsiteY5" fmla="*/ 355600 h 2041703"/>
                <a:gd name="connsiteX0" fmla="*/ 0 w 3327400"/>
                <a:gd name="connsiteY0" fmla="*/ 355600 h 2041703"/>
                <a:gd name="connsiteX1" fmla="*/ 110977 w 3327400"/>
                <a:gd name="connsiteY1" fmla="*/ 1294843 h 2041703"/>
                <a:gd name="connsiteX2" fmla="*/ 1824207 w 3327400"/>
                <a:gd name="connsiteY2" fmla="*/ 2041703 h 2041703"/>
                <a:gd name="connsiteX3" fmla="*/ 3327400 w 3327400"/>
                <a:gd name="connsiteY3" fmla="*/ 924560 h 2041703"/>
                <a:gd name="connsiteX4" fmla="*/ 3225800 w 3327400"/>
                <a:gd name="connsiteY4" fmla="*/ 0 h 2041703"/>
                <a:gd name="connsiteX5" fmla="*/ 0 w 3327400"/>
                <a:gd name="connsiteY5" fmla="*/ 355600 h 2041703"/>
                <a:gd name="connsiteX0" fmla="*/ 0 w 3327400"/>
                <a:gd name="connsiteY0" fmla="*/ 355600 h 2041703"/>
                <a:gd name="connsiteX1" fmla="*/ 112185 w 3327400"/>
                <a:gd name="connsiteY1" fmla="*/ 1285264 h 2041703"/>
                <a:gd name="connsiteX2" fmla="*/ 1824207 w 3327400"/>
                <a:gd name="connsiteY2" fmla="*/ 2041703 h 2041703"/>
                <a:gd name="connsiteX3" fmla="*/ 3327400 w 3327400"/>
                <a:gd name="connsiteY3" fmla="*/ 924560 h 2041703"/>
                <a:gd name="connsiteX4" fmla="*/ 3225800 w 3327400"/>
                <a:gd name="connsiteY4" fmla="*/ 0 h 2041703"/>
                <a:gd name="connsiteX5" fmla="*/ 0 w 3327400"/>
                <a:gd name="connsiteY5" fmla="*/ 355600 h 2041703"/>
                <a:gd name="connsiteX0" fmla="*/ 0 w 3335373"/>
                <a:gd name="connsiteY0" fmla="*/ 355600 h 2041703"/>
                <a:gd name="connsiteX1" fmla="*/ 112185 w 3335373"/>
                <a:gd name="connsiteY1" fmla="*/ 1285264 h 2041703"/>
                <a:gd name="connsiteX2" fmla="*/ 1824207 w 3335373"/>
                <a:gd name="connsiteY2" fmla="*/ 2041703 h 2041703"/>
                <a:gd name="connsiteX3" fmla="*/ 3335373 w 3335373"/>
                <a:gd name="connsiteY3" fmla="*/ 946619 h 2041703"/>
                <a:gd name="connsiteX4" fmla="*/ 3225800 w 3335373"/>
                <a:gd name="connsiteY4" fmla="*/ 0 h 2041703"/>
                <a:gd name="connsiteX5" fmla="*/ 0 w 3335373"/>
                <a:gd name="connsiteY5" fmla="*/ 355600 h 2041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35373" h="2041703">
                  <a:moveTo>
                    <a:pt x="0" y="355600"/>
                  </a:moveTo>
                  <a:lnTo>
                    <a:pt x="112185" y="1285264"/>
                  </a:lnTo>
                  <a:lnTo>
                    <a:pt x="1824207" y="2041703"/>
                  </a:lnTo>
                  <a:lnTo>
                    <a:pt x="3335373" y="946619"/>
                  </a:lnTo>
                  <a:lnTo>
                    <a:pt x="3225800" y="0"/>
                  </a:lnTo>
                  <a:lnTo>
                    <a:pt x="0" y="35560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b="1" dirty="0"/>
            </a:p>
          </p:txBody>
        </p:sp>
        <p:cxnSp>
          <p:nvCxnSpPr>
            <p:cNvPr id="61" name="Connecteur droit 60"/>
            <p:cNvCxnSpPr/>
            <p:nvPr/>
          </p:nvCxnSpPr>
          <p:spPr>
            <a:xfrm rot="7175117" flipH="1">
              <a:off x="5741453" y="2243285"/>
              <a:ext cx="657226" cy="147709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 flipH="1">
              <a:off x="4937761" y="3637204"/>
              <a:ext cx="1609498" cy="18803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ZoneTexte 62"/>
          <p:cNvSpPr txBox="1"/>
          <p:nvPr/>
        </p:nvSpPr>
        <p:spPr>
          <a:xfrm rot="10268920">
            <a:off x="7036639" y="2149175"/>
            <a:ext cx="10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A) Ça va un </a:t>
            </a:r>
          </a:p>
          <a:p>
            <a:pPr algn="ctr"/>
            <a:r>
              <a:rPr lang="fr-CA" sz="1200" b="1" dirty="0" smtClean="0"/>
              <a:t>peu trop vite.</a:t>
            </a:r>
            <a:endParaRPr lang="fr-CA" sz="1200" b="1" dirty="0"/>
          </a:p>
        </p:txBody>
      </p:sp>
      <p:grpSp>
        <p:nvGrpSpPr>
          <p:cNvPr id="64" name="Groupe 63"/>
          <p:cNvGrpSpPr/>
          <p:nvPr/>
        </p:nvGrpSpPr>
        <p:grpSpPr>
          <a:xfrm>
            <a:off x="4177403" y="1780451"/>
            <a:ext cx="2019054" cy="3318368"/>
            <a:chOff x="3027233" y="1876497"/>
            <a:chExt cx="2019054" cy="331836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65" name="Forme libre 64"/>
            <p:cNvSpPr/>
            <p:nvPr/>
          </p:nvSpPr>
          <p:spPr>
            <a:xfrm rot="14385524">
              <a:off x="2377576" y="2526154"/>
              <a:ext cx="3318368" cy="2019054"/>
            </a:xfrm>
            <a:custGeom>
              <a:avLst/>
              <a:gdLst>
                <a:gd name="connsiteX0" fmla="*/ 0 w 3327400"/>
                <a:gd name="connsiteY0" fmla="*/ 355600 h 2047240"/>
                <a:gd name="connsiteX1" fmla="*/ 106680 w 3327400"/>
                <a:gd name="connsiteY1" fmla="*/ 1310640 h 2047240"/>
                <a:gd name="connsiteX2" fmla="*/ 1833880 w 3327400"/>
                <a:gd name="connsiteY2" fmla="*/ 2047240 h 2047240"/>
                <a:gd name="connsiteX3" fmla="*/ 3327400 w 3327400"/>
                <a:gd name="connsiteY3" fmla="*/ 924560 h 2047240"/>
                <a:gd name="connsiteX4" fmla="*/ 3225800 w 3327400"/>
                <a:gd name="connsiteY4" fmla="*/ 0 h 2047240"/>
                <a:gd name="connsiteX5" fmla="*/ 0 w 3327400"/>
                <a:gd name="connsiteY5" fmla="*/ 355600 h 2047240"/>
                <a:gd name="connsiteX0" fmla="*/ 0 w 3327400"/>
                <a:gd name="connsiteY0" fmla="*/ 355600 h 2041703"/>
                <a:gd name="connsiteX1" fmla="*/ 106680 w 3327400"/>
                <a:gd name="connsiteY1" fmla="*/ 1310640 h 2041703"/>
                <a:gd name="connsiteX2" fmla="*/ 1824207 w 3327400"/>
                <a:gd name="connsiteY2" fmla="*/ 2041703 h 2041703"/>
                <a:gd name="connsiteX3" fmla="*/ 3327400 w 3327400"/>
                <a:gd name="connsiteY3" fmla="*/ 924560 h 2041703"/>
                <a:gd name="connsiteX4" fmla="*/ 3225800 w 3327400"/>
                <a:gd name="connsiteY4" fmla="*/ 0 h 2041703"/>
                <a:gd name="connsiteX5" fmla="*/ 0 w 3327400"/>
                <a:gd name="connsiteY5" fmla="*/ 355600 h 2041703"/>
                <a:gd name="connsiteX0" fmla="*/ 0 w 3327400"/>
                <a:gd name="connsiteY0" fmla="*/ 355600 h 2041703"/>
                <a:gd name="connsiteX1" fmla="*/ 110977 w 3327400"/>
                <a:gd name="connsiteY1" fmla="*/ 1294843 h 2041703"/>
                <a:gd name="connsiteX2" fmla="*/ 1824207 w 3327400"/>
                <a:gd name="connsiteY2" fmla="*/ 2041703 h 2041703"/>
                <a:gd name="connsiteX3" fmla="*/ 3327400 w 3327400"/>
                <a:gd name="connsiteY3" fmla="*/ 924560 h 2041703"/>
                <a:gd name="connsiteX4" fmla="*/ 3225800 w 3327400"/>
                <a:gd name="connsiteY4" fmla="*/ 0 h 2041703"/>
                <a:gd name="connsiteX5" fmla="*/ 0 w 3327400"/>
                <a:gd name="connsiteY5" fmla="*/ 355600 h 2041703"/>
                <a:gd name="connsiteX0" fmla="*/ 0 w 3327400"/>
                <a:gd name="connsiteY0" fmla="*/ 355600 h 2041703"/>
                <a:gd name="connsiteX1" fmla="*/ 112185 w 3327400"/>
                <a:gd name="connsiteY1" fmla="*/ 1285264 h 2041703"/>
                <a:gd name="connsiteX2" fmla="*/ 1824207 w 3327400"/>
                <a:gd name="connsiteY2" fmla="*/ 2041703 h 2041703"/>
                <a:gd name="connsiteX3" fmla="*/ 3327400 w 3327400"/>
                <a:gd name="connsiteY3" fmla="*/ 924560 h 2041703"/>
                <a:gd name="connsiteX4" fmla="*/ 3225800 w 3327400"/>
                <a:gd name="connsiteY4" fmla="*/ 0 h 2041703"/>
                <a:gd name="connsiteX5" fmla="*/ 0 w 3327400"/>
                <a:gd name="connsiteY5" fmla="*/ 355600 h 2041703"/>
                <a:gd name="connsiteX0" fmla="*/ 0 w 3335373"/>
                <a:gd name="connsiteY0" fmla="*/ 355600 h 2041703"/>
                <a:gd name="connsiteX1" fmla="*/ 112185 w 3335373"/>
                <a:gd name="connsiteY1" fmla="*/ 1285264 h 2041703"/>
                <a:gd name="connsiteX2" fmla="*/ 1824207 w 3335373"/>
                <a:gd name="connsiteY2" fmla="*/ 2041703 h 2041703"/>
                <a:gd name="connsiteX3" fmla="*/ 3335373 w 3335373"/>
                <a:gd name="connsiteY3" fmla="*/ 946619 h 2041703"/>
                <a:gd name="connsiteX4" fmla="*/ 3225800 w 3335373"/>
                <a:gd name="connsiteY4" fmla="*/ 0 h 2041703"/>
                <a:gd name="connsiteX5" fmla="*/ 0 w 3335373"/>
                <a:gd name="connsiteY5" fmla="*/ 355600 h 2041703"/>
                <a:gd name="connsiteX0" fmla="*/ 0 w 3335373"/>
                <a:gd name="connsiteY0" fmla="*/ 348374 h 2034477"/>
                <a:gd name="connsiteX1" fmla="*/ 112185 w 3335373"/>
                <a:gd name="connsiteY1" fmla="*/ 1278038 h 2034477"/>
                <a:gd name="connsiteX2" fmla="*/ 1824207 w 3335373"/>
                <a:gd name="connsiteY2" fmla="*/ 2034477 h 2034477"/>
                <a:gd name="connsiteX3" fmla="*/ 3335373 w 3335373"/>
                <a:gd name="connsiteY3" fmla="*/ 939393 h 2034477"/>
                <a:gd name="connsiteX4" fmla="*/ 3230464 w 3335373"/>
                <a:gd name="connsiteY4" fmla="*/ 0 h 2034477"/>
                <a:gd name="connsiteX5" fmla="*/ 0 w 3335373"/>
                <a:gd name="connsiteY5" fmla="*/ 348374 h 2034477"/>
                <a:gd name="connsiteX0" fmla="*/ 0 w 3335373"/>
                <a:gd name="connsiteY0" fmla="*/ 348374 h 2046716"/>
                <a:gd name="connsiteX1" fmla="*/ 112185 w 3335373"/>
                <a:gd name="connsiteY1" fmla="*/ 1278038 h 2046716"/>
                <a:gd name="connsiteX2" fmla="*/ 1799527 w 3335373"/>
                <a:gd name="connsiteY2" fmla="*/ 2046716 h 2046716"/>
                <a:gd name="connsiteX3" fmla="*/ 3335373 w 3335373"/>
                <a:gd name="connsiteY3" fmla="*/ 939393 h 2046716"/>
                <a:gd name="connsiteX4" fmla="*/ 3230464 w 3335373"/>
                <a:gd name="connsiteY4" fmla="*/ 0 h 2046716"/>
                <a:gd name="connsiteX5" fmla="*/ 0 w 3335373"/>
                <a:gd name="connsiteY5" fmla="*/ 348374 h 2046716"/>
                <a:gd name="connsiteX0" fmla="*/ 0 w 3335919"/>
                <a:gd name="connsiteY0" fmla="*/ 348374 h 2046716"/>
                <a:gd name="connsiteX1" fmla="*/ 112185 w 3335919"/>
                <a:gd name="connsiteY1" fmla="*/ 1278038 h 2046716"/>
                <a:gd name="connsiteX2" fmla="*/ 1799527 w 3335919"/>
                <a:gd name="connsiteY2" fmla="*/ 2046716 h 2046716"/>
                <a:gd name="connsiteX3" fmla="*/ 3335919 w 3335919"/>
                <a:gd name="connsiteY3" fmla="*/ 930775 h 2046716"/>
                <a:gd name="connsiteX4" fmla="*/ 3230464 w 3335919"/>
                <a:gd name="connsiteY4" fmla="*/ 0 h 2046716"/>
                <a:gd name="connsiteX5" fmla="*/ 0 w 3335919"/>
                <a:gd name="connsiteY5" fmla="*/ 348374 h 2046716"/>
                <a:gd name="connsiteX0" fmla="*/ 0 w 3335919"/>
                <a:gd name="connsiteY0" fmla="*/ 348374 h 2046716"/>
                <a:gd name="connsiteX1" fmla="*/ 112185 w 3335919"/>
                <a:gd name="connsiteY1" fmla="*/ 1278038 h 2046716"/>
                <a:gd name="connsiteX2" fmla="*/ 1799527 w 3335919"/>
                <a:gd name="connsiteY2" fmla="*/ 2046716 h 2046716"/>
                <a:gd name="connsiteX3" fmla="*/ 3335919 w 3335919"/>
                <a:gd name="connsiteY3" fmla="*/ 930775 h 2046716"/>
                <a:gd name="connsiteX4" fmla="*/ 3230464 w 3335919"/>
                <a:gd name="connsiteY4" fmla="*/ 0 h 2046716"/>
                <a:gd name="connsiteX5" fmla="*/ 0 w 3335919"/>
                <a:gd name="connsiteY5" fmla="*/ 348374 h 2046716"/>
                <a:gd name="connsiteX0" fmla="*/ 0 w 3269556"/>
                <a:gd name="connsiteY0" fmla="*/ 348374 h 2046716"/>
                <a:gd name="connsiteX1" fmla="*/ 112185 w 3269556"/>
                <a:gd name="connsiteY1" fmla="*/ 1278038 h 2046716"/>
                <a:gd name="connsiteX2" fmla="*/ 1799527 w 3269556"/>
                <a:gd name="connsiteY2" fmla="*/ 2046716 h 2046716"/>
                <a:gd name="connsiteX3" fmla="*/ 3269556 w 3269556"/>
                <a:gd name="connsiteY3" fmla="*/ 954145 h 2046716"/>
                <a:gd name="connsiteX4" fmla="*/ 3230464 w 3269556"/>
                <a:gd name="connsiteY4" fmla="*/ 0 h 2046716"/>
                <a:gd name="connsiteX5" fmla="*/ 0 w 3269556"/>
                <a:gd name="connsiteY5" fmla="*/ 348374 h 2046716"/>
                <a:gd name="connsiteX0" fmla="*/ 0 w 3318368"/>
                <a:gd name="connsiteY0" fmla="*/ 348374 h 2046716"/>
                <a:gd name="connsiteX1" fmla="*/ 112185 w 3318368"/>
                <a:gd name="connsiteY1" fmla="*/ 1278038 h 2046716"/>
                <a:gd name="connsiteX2" fmla="*/ 1799527 w 3318368"/>
                <a:gd name="connsiteY2" fmla="*/ 2046716 h 2046716"/>
                <a:gd name="connsiteX3" fmla="*/ 3318368 w 3318368"/>
                <a:gd name="connsiteY3" fmla="*/ 938285 h 2046716"/>
                <a:gd name="connsiteX4" fmla="*/ 3230464 w 3318368"/>
                <a:gd name="connsiteY4" fmla="*/ 0 h 2046716"/>
                <a:gd name="connsiteX5" fmla="*/ 0 w 3318368"/>
                <a:gd name="connsiteY5" fmla="*/ 348374 h 2046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18368" h="2046716">
                  <a:moveTo>
                    <a:pt x="0" y="348374"/>
                  </a:moveTo>
                  <a:lnTo>
                    <a:pt x="112185" y="1278038"/>
                  </a:lnTo>
                  <a:lnTo>
                    <a:pt x="1799527" y="2046716"/>
                  </a:lnTo>
                  <a:lnTo>
                    <a:pt x="3318368" y="938285"/>
                  </a:lnTo>
                  <a:lnTo>
                    <a:pt x="3230464" y="0"/>
                  </a:lnTo>
                  <a:lnTo>
                    <a:pt x="0" y="348374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b="1" dirty="0"/>
            </a:p>
          </p:txBody>
        </p:sp>
        <p:cxnSp>
          <p:nvCxnSpPr>
            <p:cNvPr id="66" name="Connecteur droit 65"/>
            <p:cNvCxnSpPr/>
            <p:nvPr/>
          </p:nvCxnSpPr>
          <p:spPr>
            <a:xfrm rot="14385524" flipH="1">
              <a:off x="3804560" y="3172674"/>
              <a:ext cx="657226" cy="147709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>
            <a:xfrm flipV="1">
              <a:off x="3326753" y="2514599"/>
              <a:ext cx="643267" cy="147975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ZoneTexte 67"/>
          <p:cNvSpPr txBox="1"/>
          <p:nvPr/>
        </p:nvSpPr>
        <p:spPr>
          <a:xfrm rot="17479327">
            <a:off x="4866691" y="4140129"/>
            <a:ext cx="1339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A) J’aimerais avoir</a:t>
            </a:r>
          </a:p>
          <a:p>
            <a:pPr algn="ctr"/>
            <a:r>
              <a:rPr lang="fr-CA" sz="1200" b="1" dirty="0" smtClean="0"/>
              <a:t>un autre exemple</a:t>
            </a:r>
            <a:endParaRPr lang="fr-CA" sz="1200" b="1" dirty="0"/>
          </a:p>
        </p:txBody>
      </p:sp>
      <p:sp>
        <p:nvSpPr>
          <p:cNvPr id="69" name="ZoneTexte 68"/>
          <p:cNvSpPr txBox="1"/>
          <p:nvPr/>
        </p:nvSpPr>
        <p:spPr>
          <a:xfrm rot="13691760">
            <a:off x="4706742" y="2939190"/>
            <a:ext cx="1482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B) Je sens que je </a:t>
            </a:r>
          </a:p>
          <a:p>
            <a:pPr algn="ctr"/>
            <a:r>
              <a:rPr lang="fr-CA" sz="1200" b="1" dirty="0" smtClean="0"/>
              <a:t>peux aider un autre.</a:t>
            </a:r>
            <a:endParaRPr lang="fr-CA" sz="1200" b="1" dirty="0"/>
          </a:p>
        </p:txBody>
      </p:sp>
      <p:sp>
        <p:nvSpPr>
          <p:cNvPr id="70" name="ZoneTexte 69"/>
          <p:cNvSpPr txBox="1"/>
          <p:nvPr/>
        </p:nvSpPr>
        <p:spPr>
          <a:xfrm rot="9537461">
            <a:off x="3708299" y="2206129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C) Je suis dans la</a:t>
            </a:r>
          </a:p>
          <a:p>
            <a:pPr algn="ctr"/>
            <a:r>
              <a:rPr lang="fr-CA" sz="1200" b="1" dirty="0" smtClean="0"/>
              <a:t>lune, ne me </a:t>
            </a:r>
          </a:p>
          <a:p>
            <a:pPr algn="ctr"/>
            <a:r>
              <a:rPr lang="fr-CA" sz="1200" b="1" dirty="0" smtClean="0"/>
              <a:t>dérangez pas</a:t>
            </a:r>
          </a:p>
          <a:p>
            <a:pPr algn="ctr"/>
            <a:r>
              <a:rPr lang="fr-CA" sz="1200" b="1" dirty="0" smtClean="0"/>
              <a:t> s.v.p.</a:t>
            </a:r>
            <a:endParaRPr lang="fr-CA" sz="1200" b="1" dirty="0"/>
          </a:p>
        </p:txBody>
      </p:sp>
      <p:sp>
        <p:nvSpPr>
          <p:cNvPr id="71" name="ZoneTexte 70"/>
          <p:cNvSpPr txBox="1"/>
          <p:nvPr/>
        </p:nvSpPr>
        <p:spPr>
          <a:xfrm rot="6698915">
            <a:off x="5872908" y="2828037"/>
            <a:ext cx="1425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B) J’ai une question</a:t>
            </a:r>
          </a:p>
          <a:p>
            <a:pPr algn="ctr"/>
            <a:r>
              <a:rPr lang="fr-CA" sz="1200" b="1" dirty="0" smtClean="0"/>
              <a:t>pour un(e) ami(e).</a:t>
            </a:r>
            <a:endParaRPr lang="fr-CA" sz="1200" b="1" dirty="0"/>
          </a:p>
        </p:txBody>
      </p:sp>
      <p:sp>
        <p:nvSpPr>
          <p:cNvPr id="72" name="ZoneTexte 71"/>
          <p:cNvSpPr txBox="1"/>
          <p:nvPr/>
        </p:nvSpPr>
        <p:spPr>
          <a:xfrm rot="3257250">
            <a:off x="6109150" y="4135318"/>
            <a:ext cx="1206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200" b="1" dirty="0" smtClean="0"/>
              <a:t>C) Ça va, ça va…</a:t>
            </a:r>
            <a:endParaRPr lang="fr-CA" sz="1200" b="1" dirty="0"/>
          </a:p>
        </p:txBody>
      </p:sp>
      <p:grpSp>
        <p:nvGrpSpPr>
          <p:cNvPr id="73" name="Groupe 72"/>
          <p:cNvGrpSpPr/>
          <p:nvPr/>
        </p:nvGrpSpPr>
        <p:grpSpPr>
          <a:xfrm>
            <a:off x="2572062" y="1302986"/>
            <a:ext cx="1912620" cy="2637282"/>
            <a:chOff x="1421892" y="1399032"/>
            <a:chExt cx="1912620" cy="2637282"/>
          </a:xfrm>
        </p:grpSpPr>
        <p:sp>
          <p:nvSpPr>
            <p:cNvPr id="74" name="Forme libre 73"/>
            <p:cNvSpPr/>
            <p:nvPr/>
          </p:nvSpPr>
          <p:spPr>
            <a:xfrm>
              <a:off x="1421892" y="1399032"/>
              <a:ext cx="1912620" cy="2637282"/>
            </a:xfrm>
            <a:custGeom>
              <a:avLst/>
              <a:gdLst>
                <a:gd name="connsiteX0" fmla="*/ 0 w 1834896"/>
                <a:gd name="connsiteY0" fmla="*/ 0 h 2499360"/>
                <a:gd name="connsiteX1" fmla="*/ 91440 w 1834896"/>
                <a:gd name="connsiteY1" fmla="*/ 463296 h 2499360"/>
                <a:gd name="connsiteX2" fmla="*/ 1127760 w 1834896"/>
                <a:gd name="connsiteY2" fmla="*/ 2499360 h 2499360"/>
                <a:gd name="connsiteX3" fmla="*/ 1834896 w 1834896"/>
                <a:gd name="connsiteY3" fmla="*/ 2474976 h 2499360"/>
                <a:gd name="connsiteX0" fmla="*/ 0 w 1828800"/>
                <a:gd name="connsiteY0" fmla="*/ 0 h 2511552"/>
                <a:gd name="connsiteX1" fmla="*/ 85344 w 1828800"/>
                <a:gd name="connsiteY1" fmla="*/ 475488 h 2511552"/>
                <a:gd name="connsiteX2" fmla="*/ 1121664 w 1828800"/>
                <a:gd name="connsiteY2" fmla="*/ 2511552 h 2511552"/>
                <a:gd name="connsiteX3" fmla="*/ 1828800 w 1828800"/>
                <a:gd name="connsiteY3" fmla="*/ 2487168 h 2511552"/>
                <a:gd name="connsiteX0" fmla="*/ 0 w 1912620"/>
                <a:gd name="connsiteY0" fmla="*/ 0 h 2618232"/>
                <a:gd name="connsiteX1" fmla="*/ 169164 w 1912620"/>
                <a:gd name="connsiteY1" fmla="*/ 582168 h 2618232"/>
                <a:gd name="connsiteX2" fmla="*/ 1205484 w 1912620"/>
                <a:gd name="connsiteY2" fmla="*/ 2618232 h 2618232"/>
                <a:gd name="connsiteX3" fmla="*/ 1912620 w 1912620"/>
                <a:gd name="connsiteY3" fmla="*/ 2593848 h 2618232"/>
                <a:gd name="connsiteX0" fmla="*/ 0 w 1912620"/>
                <a:gd name="connsiteY0" fmla="*/ 0 h 2618232"/>
                <a:gd name="connsiteX1" fmla="*/ 54864 w 1912620"/>
                <a:gd name="connsiteY1" fmla="*/ 376428 h 2618232"/>
                <a:gd name="connsiteX2" fmla="*/ 1205484 w 1912620"/>
                <a:gd name="connsiteY2" fmla="*/ 2618232 h 2618232"/>
                <a:gd name="connsiteX3" fmla="*/ 1912620 w 1912620"/>
                <a:gd name="connsiteY3" fmla="*/ 2593848 h 2618232"/>
                <a:gd name="connsiteX0" fmla="*/ 0 w 1912620"/>
                <a:gd name="connsiteY0" fmla="*/ 0 h 2637282"/>
                <a:gd name="connsiteX1" fmla="*/ 54864 w 1912620"/>
                <a:gd name="connsiteY1" fmla="*/ 376428 h 2637282"/>
                <a:gd name="connsiteX2" fmla="*/ 1053084 w 1912620"/>
                <a:gd name="connsiteY2" fmla="*/ 2637282 h 2637282"/>
                <a:gd name="connsiteX3" fmla="*/ 1912620 w 1912620"/>
                <a:gd name="connsiteY3" fmla="*/ 2593848 h 2637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2620" h="2637282">
                  <a:moveTo>
                    <a:pt x="0" y="0"/>
                  </a:moveTo>
                  <a:lnTo>
                    <a:pt x="54864" y="376428"/>
                  </a:lnTo>
                  <a:lnTo>
                    <a:pt x="1053084" y="2637282"/>
                  </a:lnTo>
                  <a:lnTo>
                    <a:pt x="1912620" y="259384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5" name="ZoneTexte 74"/>
            <p:cNvSpPr txBox="1"/>
            <p:nvPr/>
          </p:nvSpPr>
          <p:spPr>
            <a:xfrm rot="14039403">
              <a:off x="1738373" y="2764795"/>
              <a:ext cx="11160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100" i="1" dirty="0" smtClean="0"/>
                <a:t>Partie à encoller</a:t>
              </a:r>
              <a:endParaRPr lang="fr-CA" sz="1100" i="1" dirty="0"/>
            </a:p>
          </p:txBody>
        </p:sp>
      </p:grpSp>
      <p:grpSp>
        <p:nvGrpSpPr>
          <p:cNvPr id="76" name="Groupe 75"/>
          <p:cNvGrpSpPr/>
          <p:nvPr/>
        </p:nvGrpSpPr>
        <p:grpSpPr>
          <a:xfrm rot="14369024">
            <a:off x="6111933" y="3684020"/>
            <a:ext cx="1902287" cy="2643963"/>
            <a:chOff x="1440572" y="1392352"/>
            <a:chExt cx="1902287" cy="2643963"/>
          </a:xfrm>
        </p:grpSpPr>
        <p:sp>
          <p:nvSpPr>
            <p:cNvPr id="77" name="Forme libre 76"/>
            <p:cNvSpPr/>
            <p:nvPr/>
          </p:nvSpPr>
          <p:spPr>
            <a:xfrm>
              <a:off x="1440572" y="1392352"/>
              <a:ext cx="1902287" cy="2643963"/>
            </a:xfrm>
            <a:custGeom>
              <a:avLst/>
              <a:gdLst>
                <a:gd name="connsiteX0" fmla="*/ 0 w 1834896"/>
                <a:gd name="connsiteY0" fmla="*/ 0 h 2499360"/>
                <a:gd name="connsiteX1" fmla="*/ 91440 w 1834896"/>
                <a:gd name="connsiteY1" fmla="*/ 463296 h 2499360"/>
                <a:gd name="connsiteX2" fmla="*/ 1127760 w 1834896"/>
                <a:gd name="connsiteY2" fmla="*/ 2499360 h 2499360"/>
                <a:gd name="connsiteX3" fmla="*/ 1834896 w 1834896"/>
                <a:gd name="connsiteY3" fmla="*/ 2474976 h 2499360"/>
                <a:gd name="connsiteX0" fmla="*/ 0 w 1828800"/>
                <a:gd name="connsiteY0" fmla="*/ 0 h 2511552"/>
                <a:gd name="connsiteX1" fmla="*/ 85344 w 1828800"/>
                <a:gd name="connsiteY1" fmla="*/ 475488 h 2511552"/>
                <a:gd name="connsiteX2" fmla="*/ 1121664 w 1828800"/>
                <a:gd name="connsiteY2" fmla="*/ 2511552 h 2511552"/>
                <a:gd name="connsiteX3" fmla="*/ 1828800 w 1828800"/>
                <a:gd name="connsiteY3" fmla="*/ 2487168 h 2511552"/>
                <a:gd name="connsiteX0" fmla="*/ 0 w 1912620"/>
                <a:gd name="connsiteY0" fmla="*/ 0 h 2618232"/>
                <a:gd name="connsiteX1" fmla="*/ 169164 w 1912620"/>
                <a:gd name="connsiteY1" fmla="*/ 582168 h 2618232"/>
                <a:gd name="connsiteX2" fmla="*/ 1205484 w 1912620"/>
                <a:gd name="connsiteY2" fmla="*/ 2618232 h 2618232"/>
                <a:gd name="connsiteX3" fmla="*/ 1912620 w 1912620"/>
                <a:gd name="connsiteY3" fmla="*/ 2593848 h 2618232"/>
                <a:gd name="connsiteX0" fmla="*/ 0 w 1912620"/>
                <a:gd name="connsiteY0" fmla="*/ 0 h 2618232"/>
                <a:gd name="connsiteX1" fmla="*/ 54864 w 1912620"/>
                <a:gd name="connsiteY1" fmla="*/ 376428 h 2618232"/>
                <a:gd name="connsiteX2" fmla="*/ 1205484 w 1912620"/>
                <a:gd name="connsiteY2" fmla="*/ 2618232 h 2618232"/>
                <a:gd name="connsiteX3" fmla="*/ 1912620 w 1912620"/>
                <a:gd name="connsiteY3" fmla="*/ 2593848 h 2618232"/>
                <a:gd name="connsiteX0" fmla="*/ 0 w 1912620"/>
                <a:gd name="connsiteY0" fmla="*/ 0 h 2637282"/>
                <a:gd name="connsiteX1" fmla="*/ 54864 w 1912620"/>
                <a:gd name="connsiteY1" fmla="*/ 376428 h 2637282"/>
                <a:gd name="connsiteX2" fmla="*/ 1053084 w 1912620"/>
                <a:gd name="connsiteY2" fmla="*/ 2637282 h 2637282"/>
                <a:gd name="connsiteX3" fmla="*/ 1912620 w 1912620"/>
                <a:gd name="connsiteY3" fmla="*/ 2593848 h 2637282"/>
                <a:gd name="connsiteX0" fmla="*/ 0 w 1920967"/>
                <a:gd name="connsiteY0" fmla="*/ 0 h 2637282"/>
                <a:gd name="connsiteX1" fmla="*/ 54864 w 1920967"/>
                <a:gd name="connsiteY1" fmla="*/ 376428 h 2637282"/>
                <a:gd name="connsiteX2" fmla="*/ 1053084 w 1920967"/>
                <a:gd name="connsiteY2" fmla="*/ 2637282 h 2637282"/>
                <a:gd name="connsiteX3" fmla="*/ 1920967 w 1920967"/>
                <a:gd name="connsiteY3" fmla="*/ 2591692 h 2637282"/>
                <a:gd name="connsiteX0" fmla="*/ 0 w 1902287"/>
                <a:gd name="connsiteY0" fmla="*/ 0 h 2643963"/>
                <a:gd name="connsiteX1" fmla="*/ 36184 w 1902287"/>
                <a:gd name="connsiteY1" fmla="*/ 383109 h 2643963"/>
                <a:gd name="connsiteX2" fmla="*/ 1034404 w 1902287"/>
                <a:gd name="connsiteY2" fmla="*/ 2643963 h 2643963"/>
                <a:gd name="connsiteX3" fmla="*/ 1902287 w 1902287"/>
                <a:gd name="connsiteY3" fmla="*/ 2598373 h 264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2287" h="2643963">
                  <a:moveTo>
                    <a:pt x="0" y="0"/>
                  </a:moveTo>
                  <a:lnTo>
                    <a:pt x="36184" y="383109"/>
                  </a:lnTo>
                  <a:lnTo>
                    <a:pt x="1034404" y="2643963"/>
                  </a:lnTo>
                  <a:lnTo>
                    <a:pt x="1902287" y="259837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8" name="ZoneTexte 77"/>
            <p:cNvSpPr txBox="1"/>
            <p:nvPr/>
          </p:nvSpPr>
          <p:spPr>
            <a:xfrm rot="14039403">
              <a:off x="1738373" y="2764795"/>
              <a:ext cx="11160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100" i="1" dirty="0" smtClean="0"/>
                <a:t>Partie à encoller</a:t>
              </a:r>
              <a:endParaRPr lang="fr-CA" sz="1100" i="1" dirty="0"/>
            </a:p>
          </p:txBody>
        </p:sp>
      </p:grpSp>
      <p:grpSp>
        <p:nvGrpSpPr>
          <p:cNvPr id="79" name="Groupe 78"/>
          <p:cNvGrpSpPr/>
          <p:nvPr/>
        </p:nvGrpSpPr>
        <p:grpSpPr>
          <a:xfrm rot="7197294">
            <a:off x="6405384" y="-565321"/>
            <a:ext cx="1923990" cy="2637282"/>
            <a:chOff x="1421893" y="1399032"/>
            <a:chExt cx="1923990" cy="2637282"/>
          </a:xfrm>
        </p:grpSpPr>
        <p:sp>
          <p:nvSpPr>
            <p:cNvPr id="80" name="Forme libre 79"/>
            <p:cNvSpPr/>
            <p:nvPr/>
          </p:nvSpPr>
          <p:spPr>
            <a:xfrm>
              <a:off x="1421893" y="1399032"/>
              <a:ext cx="1923990" cy="2637282"/>
            </a:xfrm>
            <a:custGeom>
              <a:avLst/>
              <a:gdLst>
                <a:gd name="connsiteX0" fmla="*/ 0 w 1834896"/>
                <a:gd name="connsiteY0" fmla="*/ 0 h 2499360"/>
                <a:gd name="connsiteX1" fmla="*/ 91440 w 1834896"/>
                <a:gd name="connsiteY1" fmla="*/ 463296 h 2499360"/>
                <a:gd name="connsiteX2" fmla="*/ 1127760 w 1834896"/>
                <a:gd name="connsiteY2" fmla="*/ 2499360 h 2499360"/>
                <a:gd name="connsiteX3" fmla="*/ 1834896 w 1834896"/>
                <a:gd name="connsiteY3" fmla="*/ 2474976 h 2499360"/>
                <a:gd name="connsiteX0" fmla="*/ 0 w 1828800"/>
                <a:gd name="connsiteY0" fmla="*/ 0 h 2511552"/>
                <a:gd name="connsiteX1" fmla="*/ 85344 w 1828800"/>
                <a:gd name="connsiteY1" fmla="*/ 475488 h 2511552"/>
                <a:gd name="connsiteX2" fmla="*/ 1121664 w 1828800"/>
                <a:gd name="connsiteY2" fmla="*/ 2511552 h 2511552"/>
                <a:gd name="connsiteX3" fmla="*/ 1828800 w 1828800"/>
                <a:gd name="connsiteY3" fmla="*/ 2487168 h 2511552"/>
                <a:gd name="connsiteX0" fmla="*/ 0 w 1912620"/>
                <a:gd name="connsiteY0" fmla="*/ 0 h 2618232"/>
                <a:gd name="connsiteX1" fmla="*/ 169164 w 1912620"/>
                <a:gd name="connsiteY1" fmla="*/ 582168 h 2618232"/>
                <a:gd name="connsiteX2" fmla="*/ 1205484 w 1912620"/>
                <a:gd name="connsiteY2" fmla="*/ 2618232 h 2618232"/>
                <a:gd name="connsiteX3" fmla="*/ 1912620 w 1912620"/>
                <a:gd name="connsiteY3" fmla="*/ 2593848 h 2618232"/>
                <a:gd name="connsiteX0" fmla="*/ 0 w 1912620"/>
                <a:gd name="connsiteY0" fmla="*/ 0 h 2618232"/>
                <a:gd name="connsiteX1" fmla="*/ 54864 w 1912620"/>
                <a:gd name="connsiteY1" fmla="*/ 376428 h 2618232"/>
                <a:gd name="connsiteX2" fmla="*/ 1205484 w 1912620"/>
                <a:gd name="connsiteY2" fmla="*/ 2618232 h 2618232"/>
                <a:gd name="connsiteX3" fmla="*/ 1912620 w 1912620"/>
                <a:gd name="connsiteY3" fmla="*/ 2593848 h 2618232"/>
                <a:gd name="connsiteX0" fmla="*/ 0 w 1912620"/>
                <a:gd name="connsiteY0" fmla="*/ 0 h 2637282"/>
                <a:gd name="connsiteX1" fmla="*/ 54864 w 1912620"/>
                <a:gd name="connsiteY1" fmla="*/ 376428 h 2637282"/>
                <a:gd name="connsiteX2" fmla="*/ 1053084 w 1912620"/>
                <a:gd name="connsiteY2" fmla="*/ 2637282 h 2637282"/>
                <a:gd name="connsiteX3" fmla="*/ 1912620 w 1912620"/>
                <a:gd name="connsiteY3" fmla="*/ 2593848 h 2637282"/>
                <a:gd name="connsiteX0" fmla="*/ 0 w 1923990"/>
                <a:gd name="connsiteY0" fmla="*/ 0 h 2637282"/>
                <a:gd name="connsiteX1" fmla="*/ 54864 w 1923990"/>
                <a:gd name="connsiteY1" fmla="*/ 376428 h 2637282"/>
                <a:gd name="connsiteX2" fmla="*/ 1053084 w 1923990"/>
                <a:gd name="connsiteY2" fmla="*/ 2637282 h 2637282"/>
                <a:gd name="connsiteX3" fmla="*/ 1923990 w 1923990"/>
                <a:gd name="connsiteY3" fmla="*/ 2601368 h 2637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990" h="2637282">
                  <a:moveTo>
                    <a:pt x="0" y="0"/>
                  </a:moveTo>
                  <a:lnTo>
                    <a:pt x="54864" y="376428"/>
                  </a:lnTo>
                  <a:lnTo>
                    <a:pt x="1053084" y="2637282"/>
                  </a:lnTo>
                  <a:lnTo>
                    <a:pt x="1923990" y="260136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1" name="ZoneTexte 80"/>
            <p:cNvSpPr txBox="1"/>
            <p:nvPr/>
          </p:nvSpPr>
          <p:spPr>
            <a:xfrm rot="14039403">
              <a:off x="1738373" y="2764795"/>
              <a:ext cx="11160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100" i="1" dirty="0" smtClean="0"/>
                <a:t>Partie à encoller</a:t>
              </a:r>
              <a:endParaRPr lang="fr-CA" sz="1100" i="1" dirty="0"/>
            </a:p>
          </p:txBody>
        </p:sp>
      </p:grpSp>
      <p:sp>
        <p:nvSpPr>
          <p:cNvPr id="83" name="ZoneTexte 82"/>
          <p:cNvSpPr txBox="1"/>
          <p:nvPr/>
        </p:nvSpPr>
        <p:spPr>
          <a:xfrm>
            <a:off x="177992" y="3058869"/>
            <a:ext cx="384432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100" dirty="0" smtClean="0"/>
              <a:t>Vert	A) Je comprends</a:t>
            </a:r>
          </a:p>
          <a:p>
            <a:r>
              <a:rPr lang="fr-CA" sz="1100" dirty="0"/>
              <a:t>	</a:t>
            </a:r>
            <a:r>
              <a:rPr lang="fr-CA" sz="1100" dirty="0" smtClean="0"/>
              <a:t>B) Tout va bien</a:t>
            </a:r>
          </a:p>
          <a:p>
            <a:r>
              <a:rPr lang="fr-CA" sz="1100" dirty="0"/>
              <a:t>	</a:t>
            </a:r>
            <a:r>
              <a:rPr lang="fr-CA" sz="1100" dirty="0" smtClean="0"/>
              <a:t>C) J’ai du plaisir</a:t>
            </a:r>
          </a:p>
          <a:p>
            <a:endParaRPr lang="fr-CA" sz="1100" dirty="0"/>
          </a:p>
          <a:p>
            <a:r>
              <a:rPr lang="fr-CA" sz="1100" dirty="0" smtClean="0"/>
              <a:t>Jaune	A) Ça va un peu trop vite</a:t>
            </a:r>
          </a:p>
          <a:p>
            <a:r>
              <a:rPr lang="fr-CA" sz="1100" dirty="0"/>
              <a:t>	</a:t>
            </a:r>
            <a:r>
              <a:rPr lang="fr-CA" sz="1100" dirty="0" smtClean="0"/>
              <a:t>B) J’ai une question pour un(e) ami(e)</a:t>
            </a:r>
          </a:p>
          <a:p>
            <a:r>
              <a:rPr lang="fr-CA" sz="1100" dirty="0"/>
              <a:t>	</a:t>
            </a:r>
            <a:r>
              <a:rPr lang="fr-CA" sz="1100" dirty="0" smtClean="0"/>
              <a:t>C) Ça va, ça va…</a:t>
            </a:r>
          </a:p>
          <a:p>
            <a:endParaRPr lang="fr-CA" sz="1100" dirty="0"/>
          </a:p>
          <a:p>
            <a:r>
              <a:rPr lang="fr-CA" sz="1100" dirty="0" smtClean="0"/>
              <a:t>Bleu	A) J’aimerais avoir un autre exemple</a:t>
            </a:r>
          </a:p>
          <a:p>
            <a:r>
              <a:rPr lang="fr-CA" sz="1100" dirty="0"/>
              <a:t>	</a:t>
            </a:r>
            <a:r>
              <a:rPr lang="fr-CA" sz="1100" dirty="0" smtClean="0"/>
              <a:t>B) Je sens que je peux aider un autre</a:t>
            </a:r>
          </a:p>
          <a:p>
            <a:r>
              <a:rPr lang="fr-CA" sz="1100" dirty="0" smtClean="0"/>
              <a:t>	C) Je suis dans la lune, ne me dérangez pas s.v.p.</a:t>
            </a:r>
          </a:p>
          <a:p>
            <a:endParaRPr lang="fr-CA" sz="1100" dirty="0"/>
          </a:p>
          <a:p>
            <a:r>
              <a:rPr lang="fr-CA" sz="1100" dirty="0" smtClean="0"/>
              <a:t>Rouge : 	A) Je ne comprends </a:t>
            </a:r>
            <a:r>
              <a:rPr lang="fr-CA" sz="1100" dirty="0" smtClean="0"/>
              <a:t>pas</a:t>
            </a:r>
            <a:endParaRPr lang="fr-CA" sz="1100" dirty="0" smtClean="0"/>
          </a:p>
          <a:p>
            <a:r>
              <a:rPr lang="fr-CA" sz="1100" dirty="0" smtClean="0"/>
              <a:t>	B) Je suis paralysé</a:t>
            </a:r>
          </a:p>
          <a:p>
            <a:r>
              <a:rPr lang="fr-CA" sz="1100" dirty="0" smtClean="0"/>
              <a:t>	C) Je perds l’intérêt</a:t>
            </a:r>
          </a:p>
          <a:p>
            <a:endParaRPr lang="fr-CA" sz="1100" dirty="0"/>
          </a:p>
        </p:txBody>
      </p:sp>
      <p:sp>
        <p:nvSpPr>
          <p:cNvPr id="84" name="ZoneTexte 83"/>
          <p:cNvSpPr txBox="1"/>
          <p:nvPr/>
        </p:nvSpPr>
        <p:spPr>
          <a:xfrm>
            <a:off x="-2916832" y="2632673"/>
            <a:ext cx="198964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lphaUcParenR"/>
            </a:pPr>
            <a:r>
              <a:rPr lang="fr-CA" sz="1100" dirty="0" smtClean="0"/>
              <a:t>Perception de l’explications</a:t>
            </a:r>
          </a:p>
          <a:p>
            <a:pPr marL="228600" indent="-228600">
              <a:buAutoNum type="alphaUcParenR"/>
            </a:pPr>
            <a:r>
              <a:rPr lang="fr-CA" sz="1100" dirty="0" smtClean="0"/>
              <a:t>Pendant une tâche</a:t>
            </a:r>
          </a:p>
          <a:p>
            <a:pPr marL="228600" indent="-228600">
              <a:buAutoNum type="alphaUcParenR"/>
            </a:pPr>
            <a:r>
              <a:rPr lang="fr-CA" sz="1100" dirty="0" smtClean="0"/>
              <a:t>Ma motivation</a:t>
            </a:r>
            <a:endParaRPr lang="fr-CA" sz="1100" dirty="0"/>
          </a:p>
        </p:txBody>
      </p:sp>
      <p:sp>
        <p:nvSpPr>
          <p:cNvPr id="85" name="Rectangle 84"/>
          <p:cNvSpPr/>
          <p:nvPr/>
        </p:nvSpPr>
        <p:spPr>
          <a:xfrm>
            <a:off x="43115" y="0"/>
            <a:ext cx="4187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Pédagogie 3.0</a:t>
            </a:r>
            <a:endParaRPr lang="fr-FR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6788820" y="4028277"/>
            <a:ext cx="39515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Télécommande à prof</a:t>
            </a:r>
            <a:endParaRPr lang="fr-FR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53428" y="1499124"/>
            <a:ext cx="2408160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228600" indent="-228600">
              <a:buAutoNum type="alphaUcParenR"/>
            </a:pPr>
            <a:r>
              <a:rPr lang="fr-CA" sz="1400" dirty="0" smtClean="0"/>
              <a:t>Perception de </a:t>
            </a:r>
            <a:r>
              <a:rPr lang="fr-CA" sz="1400" dirty="0" smtClean="0"/>
              <a:t>l’explication</a:t>
            </a:r>
            <a:endParaRPr lang="fr-CA" sz="1400" dirty="0" smtClean="0"/>
          </a:p>
          <a:p>
            <a:pPr marL="228600" indent="-228600">
              <a:buAutoNum type="alphaUcParenR"/>
            </a:pPr>
            <a:endParaRPr lang="fr-CA" sz="1400" dirty="0" smtClean="0"/>
          </a:p>
          <a:p>
            <a:pPr marL="228600" indent="-228600">
              <a:buAutoNum type="alphaUcParenR"/>
            </a:pPr>
            <a:r>
              <a:rPr lang="fr-CA" sz="1400" dirty="0" smtClean="0"/>
              <a:t>Pendant une tâche</a:t>
            </a:r>
          </a:p>
          <a:p>
            <a:pPr marL="228600" indent="-228600">
              <a:buAutoNum type="alphaUcParenR"/>
            </a:pPr>
            <a:endParaRPr lang="fr-CA" sz="1400" dirty="0" smtClean="0"/>
          </a:p>
          <a:p>
            <a:pPr marL="228600" indent="-228600">
              <a:buAutoNum type="alphaUcParenR"/>
            </a:pPr>
            <a:r>
              <a:rPr lang="fr-CA" sz="1400" dirty="0" smtClean="0"/>
              <a:t>Ma motivation</a:t>
            </a:r>
            <a:endParaRPr lang="fr-CA" sz="1400" dirty="0"/>
          </a:p>
        </p:txBody>
      </p:sp>
      <p:grpSp>
        <p:nvGrpSpPr>
          <p:cNvPr id="89" name="Groupe 88"/>
          <p:cNvGrpSpPr/>
          <p:nvPr/>
        </p:nvGrpSpPr>
        <p:grpSpPr>
          <a:xfrm>
            <a:off x="4457692" y="5733256"/>
            <a:ext cx="1078545" cy="954427"/>
            <a:chOff x="4457692" y="5733256"/>
            <a:chExt cx="1078545" cy="954427"/>
          </a:xfrm>
        </p:grpSpPr>
        <p:pic>
          <p:nvPicPr>
            <p:cNvPr id="3074" name="Picture 2" descr="C:\Users\merlinreturn\Pictures\greenshot\2014-07-16 07_21_10-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29" t="55249" r="70170" b="29530"/>
            <a:stretch/>
          </p:blipFill>
          <p:spPr bwMode="auto">
            <a:xfrm>
              <a:off x="4457692" y="5805264"/>
              <a:ext cx="1078545" cy="8824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Ellipse 87"/>
            <p:cNvSpPr/>
            <p:nvPr/>
          </p:nvSpPr>
          <p:spPr>
            <a:xfrm>
              <a:off x="4781894" y="5733256"/>
              <a:ext cx="150145" cy="1440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151444" y="6246473"/>
            <a:ext cx="389574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fr-CA" sz="1400" dirty="0" smtClean="0"/>
              <a:t>Une fois imprimée sur un carton et recollée, l’élève</a:t>
            </a:r>
          </a:p>
          <a:p>
            <a:r>
              <a:rPr lang="fr-CA" sz="1400" dirty="0" smtClean="0"/>
              <a:t>peut émettre ses perceptions et demandes…</a:t>
            </a:r>
            <a:endParaRPr lang="fr-CA" sz="1400" dirty="0"/>
          </a:p>
        </p:txBody>
      </p:sp>
      <p:sp>
        <p:nvSpPr>
          <p:cNvPr id="82" name="ZoneTexte 81"/>
          <p:cNvSpPr txBox="1"/>
          <p:nvPr/>
        </p:nvSpPr>
        <p:spPr>
          <a:xfrm rot="21257201">
            <a:off x="4983559" y="2264591"/>
            <a:ext cx="1945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900" dirty="0" smtClean="0">
                <a:solidFill>
                  <a:schemeClr val="bg1">
                    <a:lumMod val="65000"/>
                  </a:schemeClr>
                </a:solidFill>
              </a:rPr>
              <a:t>http://stephanecote.org</a:t>
            </a:r>
            <a:endParaRPr lang="fr-CA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560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152</Words>
  <Application>Microsoft Office PowerPoint</Application>
  <PresentationFormat>Affichage à l'écran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Stephanecote.org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Stéphane Côté</dc:creator>
  <cp:lastModifiedBy>MerlinReturn</cp:lastModifiedBy>
  <cp:revision>21</cp:revision>
  <cp:lastPrinted>2014-07-19T00:14:24Z</cp:lastPrinted>
  <dcterms:created xsi:type="dcterms:W3CDTF">2014-07-18T23:13:04Z</dcterms:created>
  <dcterms:modified xsi:type="dcterms:W3CDTF">2016-01-23T19:38:50Z</dcterms:modified>
</cp:coreProperties>
</file>